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7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624576"/>
        <c:axId val="138236672"/>
      </c:barChart>
      <c:catAx>
        <c:axId val="137624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38236672"/>
        <c:crosses val="autoZero"/>
        <c:auto val="1"/>
        <c:lblAlgn val="ctr"/>
        <c:lblOffset val="100"/>
        <c:noMultiLvlLbl val="0"/>
      </c:catAx>
      <c:valAx>
        <c:axId val="13823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624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403D7-182D-45FA-BEAF-54F078CAD8DB}" type="datetimeFigureOut">
              <a:rPr lang="en-GB" smtClean="0"/>
              <a:t>18/10/2019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94287-3C75-4100-BF70-8921D692B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8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403D7-182D-45FA-BEAF-54F078CAD8DB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94287-3C75-4100-BF70-8921D692B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5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403D7-182D-45FA-BEAF-54F078CAD8DB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94287-3C75-4100-BF70-8921D692B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4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403D7-182D-45FA-BEAF-54F078CAD8DB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94287-3C75-4100-BF70-8921D692B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8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403D7-182D-45FA-BEAF-54F078CAD8DB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94287-3C75-4100-BF70-8921D692B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6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403D7-182D-45FA-BEAF-54F078CAD8DB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94287-3C75-4100-BF70-8921D692B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4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403D7-182D-45FA-BEAF-54F078CAD8DB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94287-3C75-4100-BF70-8921D692B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8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403D7-182D-45FA-BEAF-54F078CAD8DB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94287-3C75-4100-BF70-8921D692B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2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403D7-182D-45FA-BEAF-54F078CAD8DB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94287-3C75-4100-BF70-8921D692B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33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403D7-182D-45FA-BEAF-54F078CAD8DB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94287-3C75-4100-BF70-8921D692B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9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403D7-182D-45FA-BEAF-54F078CAD8DB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94287-3C75-4100-BF70-8921D692B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9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Name of presentation</a:t>
            </a:r>
            <a:br>
              <a:rPr lang="en-US" dirty="0" smtClean="0"/>
            </a:br>
            <a:r>
              <a:rPr lang="en-US" sz="2400" b="0" dirty="0" smtClean="0"/>
              <a:t>Sub heading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60" y="5912068"/>
            <a:ext cx="1215884" cy="6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6289575"/>
            <a:ext cx="1828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www.harlow.gov.uk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8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837745"/>
            <a:ext cx="8338936" cy="1152128"/>
          </a:xfrm>
          <a:solidFill>
            <a:srgbClr val="008070"/>
          </a:solidFill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90488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Heading in 44pt Arial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 heading can go along here in 18pt, with date of presentation.</a:t>
            </a:r>
            <a:endParaRPr lang="en-GB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7" y="4088215"/>
            <a:ext cx="3703437" cy="2509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11256" r="122"/>
          <a:stretch/>
        </p:blipFill>
        <p:spPr>
          <a:xfrm>
            <a:off x="1857983" y="353378"/>
            <a:ext cx="6875324" cy="23961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3397" y="353378"/>
            <a:ext cx="1360291" cy="23961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211960" y="4088215"/>
            <a:ext cx="4521346" cy="25091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89240"/>
            <a:ext cx="1490915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19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>
            <a:normAutofit/>
          </a:bodyPr>
          <a:lstStyle/>
          <a:p>
            <a:r>
              <a:rPr lang="en-GB" sz="3600" dirty="0" smtClean="0"/>
              <a:t>Heading Arial 36pt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34947" y="1700808"/>
            <a:ext cx="82809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6858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Text Arial at least 19pt.</a:t>
            </a:r>
          </a:p>
          <a:p>
            <a:pPr marL="6858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No more than 5 bullets per page.</a:t>
            </a:r>
          </a:p>
          <a:p>
            <a:pPr marL="6858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Keep jargon out of your text – use plain English.</a:t>
            </a:r>
          </a:p>
          <a:p>
            <a:pPr marL="6858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You can change the style of bullet point to suit your presentation.</a:t>
            </a:r>
          </a:p>
          <a:p>
            <a:pPr marL="685800" indent="-342900" defTabSz="7191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Don’t let text or images clash with the logo or web address at the 	bottom of the slide. Keep some white space between them.</a:t>
            </a:r>
            <a:endParaRPr lang="en-GB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149" y="1052736"/>
            <a:ext cx="8104307" cy="45719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38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3600" dirty="0" smtClean="0"/>
              <a:t>Heading Arial 36pt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34947" y="1700808"/>
            <a:ext cx="8280920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>
                <a:latin typeface="Arial" pitchFamily="34" charset="0"/>
                <a:cs typeface="Arial" pitchFamily="34" charset="0"/>
              </a:rPr>
              <a:t>Sub heading could go here:</a:t>
            </a:r>
          </a:p>
          <a:p>
            <a:endParaRPr lang="en-GB" sz="1900" dirty="0">
              <a:latin typeface="Arial" pitchFamily="34" charset="0"/>
              <a:cs typeface="Arial" pitchFamily="34" charset="0"/>
            </a:endParaRPr>
          </a:p>
          <a:p>
            <a:pPr marL="6858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You can change the colour of the boxes on the first and last slides.</a:t>
            </a:r>
          </a:p>
          <a:p>
            <a:pPr marL="6858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Choose images on the front and back slides and throughout that are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   relevant to your presentation.</a:t>
            </a:r>
            <a:endParaRPr lang="en-GB" sz="1900" dirty="0">
              <a:latin typeface="Arial" pitchFamily="34" charset="0"/>
              <a:cs typeface="Arial" pitchFamily="34" charset="0"/>
            </a:endParaRPr>
          </a:p>
          <a:p>
            <a:pPr marL="6858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Right click over an image and select ‘change image’ from the drop-	down menu.</a:t>
            </a:r>
          </a:p>
          <a:p>
            <a:pPr marL="685800" indent="-342900" defTabSz="719138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If you require a ‘black text’ copy of the logo please speak to 	Communications.</a:t>
            </a:r>
            <a:endParaRPr lang="en-GB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149" y="1052736"/>
            <a:ext cx="8104307" cy="45719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3600" dirty="0" smtClean="0"/>
              <a:t>Heading Arial 36pt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139953" y="1700808"/>
            <a:ext cx="457591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latin typeface="Arial" pitchFamily="34" charset="0"/>
              <a:cs typeface="Arial" pitchFamily="34" charset="0"/>
            </a:endParaRPr>
          </a:p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“You could break your presentation up with strong images and quotes relating to your subject”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149" y="1052736"/>
            <a:ext cx="8104307" cy="45719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1" r="25665"/>
          <a:stretch/>
        </p:blipFill>
        <p:spPr>
          <a:xfrm>
            <a:off x="572149" y="1844824"/>
            <a:ext cx="3239312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3600" dirty="0" smtClean="0"/>
              <a:t>Heading Arial 36pt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345638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>
                <a:latin typeface="Arial" pitchFamily="34" charset="0"/>
                <a:cs typeface="Arial" pitchFamily="34" charset="0"/>
              </a:rPr>
              <a:t>Text placed here. Try to use nothing smaller than 19pt type size, unless for a note at the bottom of the slide.</a:t>
            </a:r>
          </a:p>
          <a:p>
            <a:endParaRPr lang="en-GB" sz="1900" dirty="0">
              <a:latin typeface="Arial" pitchFamily="34" charset="0"/>
              <a:cs typeface="Arial" pitchFamily="34" charset="0"/>
            </a:endParaRPr>
          </a:p>
          <a:p>
            <a:r>
              <a:rPr lang="en-GB" sz="1900" dirty="0" smtClean="0">
                <a:latin typeface="Arial" pitchFamily="34" charset="0"/>
                <a:cs typeface="Arial" pitchFamily="34" charset="0"/>
              </a:rPr>
              <a:t>Choose a colour style for your charts that will compliment your presentation, or use style series 2.</a:t>
            </a:r>
            <a:endParaRPr lang="en-GB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149" y="1052736"/>
            <a:ext cx="8104307" cy="45719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52426635"/>
              </p:ext>
            </p:extLst>
          </p:nvPr>
        </p:nvGraphicFramePr>
        <p:xfrm>
          <a:off x="4139952" y="1700808"/>
          <a:ext cx="4690864" cy="399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24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2837745"/>
            <a:ext cx="8338936" cy="1152128"/>
          </a:xfrm>
          <a:prstGeom prst="rect">
            <a:avLst/>
          </a:prstGeom>
          <a:solidFill>
            <a:srgbClr val="008070"/>
          </a:solidFill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>
              <a:spcBef>
                <a:spcPts val="1800"/>
              </a:spcBef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Any questions?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04"/>
          <a:stretch/>
        </p:blipFill>
        <p:spPr>
          <a:xfrm>
            <a:off x="403397" y="4088214"/>
            <a:ext cx="3703437" cy="2509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t="32922" r="17592" b="24332"/>
          <a:stretch/>
        </p:blipFill>
        <p:spPr>
          <a:xfrm>
            <a:off x="1896894" y="353378"/>
            <a:ext cx="6836412" cy="2396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397" y="353378"/>
            <a:ext cx="1360291" cy="23961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211960" y="4088215"/>
            <a:ext cx="4521346" cy="2509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89240"/>
            <a:ext cx="1490915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184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Powerpoint template</vt:lpstr>
      <vt:lpstr>Heading in 44pt Arial Sub heading can go along here in 18pt, with date of presentation.</vt:lpstr>
      <vt:lpstr>Heading Arial 36pt</vt:lpstr>
      <vt:lpstr>PowerPoint Presentation</vt:lpstr>
      <vt:lpstr>PowerPoint Presentation</vt:lpstr>
      <vt:lpstr>PowerPoint Presentation</vt:lpstr>
      <vt:lpstr>PowerPoint Presentation</vt:lpstr>
    </vt:vector>
  </TitlesOfParts>
  <Company>Harlow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in 44pt Arial Sub heading can go along here in 18pt, with date of presentation.</dc:title>
  <dc:creator>Francesca Tye</dc:creator>
  <cp:lastModifiedBy>Francesca Tye</cp:lastModifiedBy>
  <cp:revision>1</cp:revision>
  <dcterms:created xsi:type="dcterms:W3CDTF">2019-10-18T12:53:47Z</dcterms:created>
  <dcterms:modified xsi:type="dcterms:W3CDTF">2019-10-18T12:54:10Z</dcterms:modified>
</cp:coreProperties>
</file>