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4" r:id="rId12"/>
    <p:sldId id="275" r:id="rId13"/>
    <p:sldId id="268" r:id="rId14"/>
    <p:sldId id="269" r:id="rId15"/>
    <p:sldId id="276" r:id="rId16"/>
    <p:sldId id="277" r:id="rId17"/>
    <p:sldId id="272"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85A1"/>
    <a:srgbClr val="243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5" autoAdjust="0"/>
    <p:restoredTop sz="94694"/>
  </p:normalViewPr>
  <p:slideViewPr>
    <p:cSldViewPr snapToGrid="0">
      <p:cViewPr varScale="1">
        <p:scale>
          <a:sx n="121" d="100"/>
          <a:sy n="121"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5022-4020-B2CB-B698CB7F2452}"/>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5022-4020-B2CB-B698CB7F2452}"/>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022-4020-B2CB-B698CB7F2452}"/>
            </c:ext>
          </c:extLst>
        </c:ser>
        <c:dLbls>
          <c:showLegendKey val="0"/>
          <c:showVal val="0"/>
          <c:showCatName val="0"/>
          <c:showSerName val="0"/>
          <c:showPercent val="0"/>
          <c:showBubbleSize val="0"/>
        </c:dLbls>
        <c:smooth val="0"/>
        <c:axId val="1068273071"/>
        <c:axId val="1068272111"/>
      </c:lineChart>
      <c:catAx>
        <c:axId val="106827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8272111"/>
        <c:crosses val="autoZero"/>
        <c:auto val="1"/>
        <c:lblAlgn val="ctr"/>
        <c:lblOffset val="100"/>
        <c:noMultiLvlLbl val="0"/>
      </c:catAx>
      <c:valAx>
        <c:axId val="106827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8273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11F-4696-B0F6-3AAC750210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11F-4696-B0F6-3AAC750210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1F-4696-B0F6-3AAC750210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11F-4696-B0F6-3AAC750210E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33DF-4470-96C0-390A248D161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129D-BE6E-0363-2903-352C9EB137B9}"/>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Black" panose="020B0A04020102020204" pitchFamily="34"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6E7383F2-66E3-1887-283A-E318FE59AD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FEAF9639-F68B-7884-539A-8885F5400339}"/>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5" name="Footer Placeholder 4">
            <a:extLst>
              <a:ext uri="{FF2B5EF4-FFF2-40B4-BE49-F238E27FC236}">
                <a16:creationId xmlns:a16="http://schemas.microsoft.com/office/drawing/2014/main" id="{28818D60-5500-7F2E-6C0B-D3F9B7EED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85F9C3-A7FE-DB3F-33B4-8F10C60F27FC}"/>
              </a:ext>
            </a:extLst>
          </p:cNvPr>
          <p:cNvSpPr>
            <a:spLocks noGrp="1"/>
          </p:cNvSpPr>
          <p:nvPr>
            <p:ph type="sldNum" sz="quarter" idx="12"/>
          </p:nvPr>
        </p:nvSpPr>
        <p:spPr/>
        <p:txBody>
          <a:bodyPr/>
          <a:lstStyle/>
          <a:p>
            <a:fld id="{963BD4E5-C0D8-47DF-8202-D115D3F36438}" type="slidenum">
              <a:rPr lang="en-GB" smtClean="0"/>
              <a:t>‹#›</a:t>
            </a:fld>
            <a:endParaRPr lang="en-GB"/>
          </a:p>
        </p:txBody>
      </p:sp>
    </p:spTree>
    <p:extLst>
      <p:ext uri="{BB962C8B-B14F-4D97-AF65-F5344CB8AC3E}">
        <p14:creationId xmlns:p14="http://schemas.microsoft.com/office/powerpoint/2010/main" val="284885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miss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7D5AB71-69F5-ADFF-1B80-FFCF5BE26884}"/>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ADF4A9C3-E18D-F815-F074-3347A518B9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DDDD8-A99B-35C7-7493-F4278CCEAE0C}"/>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9" name="Content Placeholder 2">
            <a:extLst>
              <a:ext uri="{FF2B5EF4-FFF2-40B4-BE49-F238E27FC236}">
                <a16:creationId xmlns:a16="http://schemas.microsoft.com/office/drawing/2014/main" id="{95AAE109-307F-64C2-0C9B-FDD6B481599D}"/>
              </a:ext>
            </a:extLst>
          </p:cNvPr>
          <p:cNvSpPr>
            <a:spLocks noGrp="1"/>
          </p:cNvSpPr>
          <p:nvPr>
            <p:ph sz="half" idx="1" hasCustomPrompt="1"/>
          </p:nvPr>
        </p:nvSpPr>
        <p:spPr>
          <a:xfrm>
            <a:off x="838200" y="3081395"/>
            <a:ext cx="3845030" cy="3095568"/>
          </a:xfrm>
          <a:prstGeom prst="rect">
            <a:avLst/>
          </a:prstGeom>
        </p:spPr>
        <p:txBody>
          <a:bodyPr>
            <a:noAutofit/>
          </a:bodyPr>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200">
                <a:solidFill>
                  <a:schemeClr val="bg1"/>
                </a:solidFill>
                <a:latin typeface="Arial" panose="020B0604020202020204" pitchFamily="34" charset="0"/>
                <a:cs typeface="Arial" panose="020B0604020202020204" pitchFamily="34" charset="0"/>
              </a:defRPr>
            </a:lvl4pPr>
            <a:lvl5pPr marL="1828800" indent="0">
              <a:buNone/>
              <a:defRPr sz="1200">
                <a:solidFill>
                  <a:schemeClr val="bg1"/>
                </a:solidFill>
                <a:latin typeface="Arial" panose="020B0604020202020204" pitchFamily="34" charset="0"/>
                <a:cs typeface="Arial" panose="020B0604020202020204" pitchFamily="34" charset="0"/>
              </a:defRPr>
            </a:lvl5pPr>
          </a:lstStyle>
          <a:p>
            <a:pPr lvl="0"/>
            <a:r>
              <a:rPr lang="en-US" dirty="0"/>
              <a:t>This is how clear, accessible body copy should be structured - breaking information into manageable sections for ease of reading and understanding. Each paragraph has a single focus, allowing key messages to land with clarity and purpose.</a:t>
            </a:r>
          </a:p>
          <a:p>
            <a:pPr lvl="0"/>
            <a:endParaRPr lang="en-US" dirty="0"/>
          </a:p>
          <a:p>
            <a:pPr lvl="0"/>
            <a:r>
              <a:rPr lang="en-US" dirty="0"/>
              <a:t>In this example, we’re demonstrating how good body copy can guide the reader through a narrative. Starting with context, moving to detail, and finishing with a statement of impact ensures the message is both engaging and memorable.</a:t>
            </a:r>
          </a:p>
        </p:txBody>
      </p:sp>
      <p:sp>
        <p:nvSpPr>
          <p:cNvPr id="2" name="Title 1">
            <a:extLst>
              <a:ext uri="{FF2B5EF4-FFF2-40B4-BE49-F238E27FC236}">
                <a16:creationId xmlns:a16="http://schemas.microsoft.com/office/drawing/2014/main" id="{E7D3356B-B853-1657-7AC9-3FE4AF3A1596}"/>
              </a:ext>
            </a:extLst>
          </p:cNvPr>
          <p:cNvSpPr>
            <a:spLocks noGrp="1"/>
          </p:cNvSpPr>
          <p:nvPr>
            <p:ph type="title" hasCustomPrompt="1"/>
          </p:nvPr>
        </p:nvSpPr>
        <p:spPr>
          <a:xfrm>
            <a:off x="838200" y="365125"/>
            <a:ext cx="5257800" cy="1325563"/>
          </a:xfrm>
          <a:prstGeom prst="rect">
            <a:avLst/>
          </a:prstGeom>
        </p:spPr>
        <p:txBody>
          <a:bodyPr/>
          <a:lstStyle>
            <a:lvl1pPr>
              <a:defRPr b="1">
                <a:solidFill>
                  <a:srgbClr val="F285A1"/>
                </a:solidFill>
                <a:latin typeface="Arial" panose="020B0604020202020204" pitchFamily="34" charset="0"/>
                <a:cs typeface="Arial" panose="020B0604020202020204" pitchFamily="34" charset="0"/>
              </a:defRPr>
            </a:lvl1pPr>
          </a:lstStyle>
          <a:p>
            <a:r>
              <a:rPr lang="en-US" dirty="0"/>
              <a:t>Our missions.</a:t>
            </a:r>
            <a:endParaRPr lang="en-GB" dirty="0"/>
          </a:p>
        </p:txBody>
      </p:sp>
    </p:spTree>
    <p:extLst>
      <p:ext uri="{BB962C8B-B14F-4D97-AF65-F5344CB8AC3E}">
        <p14:creationId xmlns:p14="http://schemas.microsoft.com/office/powerpoint/2010/main" val="306872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amp; Text Layout 1">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681253-222F-9072-5120-6C473C7C58B7}"/>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0FFF3D59-A645-399B-45D2-ECBBCC16BB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CAF83E-29FC-5E22-C6A2-528992FA8227}"/>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7" name="Picture Placeholder 14">
            <a:extLst>
              <a:ext uri="{FF2B5EF4-FFF2-40B4-BE49-F238E27FC236}">
                <a16:creationId xmlns:a16="http://schemas.microsoft.com/office/drawing/2014/main" id="{53D1378C-5339-6D8E-B27E-10511D6601B0}"/>
              </a:ext>
            </a:extLst>
          </p:cNvPr>
          <p:cNvSpPr>
            <a:spLocks noGrp="1"/>
          </p:cNvSpPr>
          <p:nvPr>
            <p:ph type="pic" sz="quarter" idx="18"/>
          </p:nvPr>
        </p:nvSpPr>
        <p:spPr>
          <a:xfrm>
            <a:off x="7170366" y="365126"/>
            <a:ext cx="4541467" cy="5872836"/>
          </a:xfrm>
          <a:prstGeom prst="round1Rect">
            <a:avLst>
              <a:gd name="adj" fmla="val 29688"/>
            </a:avLst>
          </a:prstGeom>
        </p:spPr>
        <p:txBody>
          <a:bodyPr>
            <a:normAutofit/>
          </a:bodyPr>
          <a:lstStyle>
            <a:lvl1pPr>
              <a:defRPr sz="2400"/>
            </a:lvl1pPr>
          </a:lstStyle>
          <a:p>
            <a:r>
              <a:rPr lang="en-GB"/>
              <a:t>Click icon to add picture</a:t>
            </a:r>
          </a:p>
        </p:txBody>
      </p:sp>
      <p:sp>
        <p:nvSpPr>
          <p:cNvPr id="16" name="Content Placeholder 2">
            <a:extLst>
              <a:ext uri="{FF2B5EF4-FFF2-40B4-BE49-F238E27FC236}">
                <a16:creationId xmlns:a16="http://schemas.microsoft.com/office/drawing/2014/main" id="{ADA6EB70-A441-6AF0-C09E-039B738E0E92}"/>
              </a:ext>
            </a:extLst>
          </p:cNvPr>
          <p:cNvSpPr>
            <a:spLocks noGrp="1"/>
          </p:cNvSpPr>
          <p:nvPr>
            <p:ph sz="half" idx="1" hasCustomPrompt="1"/>
          </p:nvPr>
        </p:nvSpPr>
        <p:spPr>
          <a:xfrm>
            <a:off x="838200" y="3081395"/>
            <a:ext cx="3845030" cy="3095568"/>
          </a:xfrm>
          <a:prstGeom prst="rect">
            <a:avLst/>
          </a:prstGeom>
        </p:spPr>
        <p:txBody>
          <a:bodyPr>
            <a:noAutofit/>
          </a:bodyPr>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200">
                <a:solidFill>
                  <a:schemeClr val="bg1"/>
                </a:solidFill>
                <a:latin typeface="Arial" panose="020B0604020202020204" pitchFamily="34" charset="0"/>
                <a:cs typeface="Arial" panose="020B0604020202020204" pitchFamily="34" charset="0"/>
              </a:defRPr>
            </a:lvl4pPr>
            <a:lvl5pPr marL="1828800" indent="0">
              <a:buNone/>
              <a:defRPr sz="1200">
                <a:solidFill>
                  <a:schemeClr val="bg1"/>
                </a:solidFill>
                <a:latin typeface="Arial" panose="020B0604020202020204" pitchFamily="34" charset="0"/>
                <a:cs typeface="Arial" panose="020B0604020202020204" pitchFamily="34" charset="0"/>
              </a:defRPr>
            </a:lvl5pPr>
          </a:lstStyle>
          <a:p>
            <a:pPr lvl="0"/>
            <a:r>
              <a:rPr lang="en-US" dirty="0"/>
              <a:t>This is how clear, accessible body copy should be structured - breaking information into manageable sections for ease of reading and understanding. Each paragraph has a single focus, allowing key messages to land with clarity and purpose.</a:t>
            </a:r>
          </a:p>
          <a:p>
            <a:pPr lvl="0"/>
            <a:endParaRPr lang="en-US" dirty="0"/>
          </a:p>
          <a:p>
            <a:pPr lvl="0"/>
            <a:r>
              <a:rPr lang="en-US" dirty="0"/>
              <a:t>In this example, we’re demonstrating how good body copy can guide the reader through a narrative. Starting with context, moving to detail, and finishing with a statement of impact ensures the message is both engaging and memorable.</a:t>
            </a:r>
          </a:p>
        </p:txBody>
      </p:sp>
      <p:sp>
        <p:nvSpPr>
          <p:cNvPr id="2" name="Title 1">
            <a:extLst>
              <a:ext uri="{FF2B5EF4-FFF2-40B4-BE49-F238E27FC236}">
                <a16:creationId xmlns:a16="http://schemas.microsoft.com/office/drawing/2014/main" id="{904A7CF6-7396-F7D2-F1E9-9906B01102CA}"/>
              </a:ext>
            </a:extLst>
          </p:cNvPr>
          <p:cNvSpPr>
            <a:spLocks noGrp="1"/>
          </p:cNvSpPr>
          <p:nvPr>
            <p:ph type="title" hasCustomPrompt="1"/>
          </p:nvPr>
        </p:nvSpPr>
        <p:spPr>
          <a:xfrm>
            <a:off x="838200" y="365125"/>
            <a:ext cx="5257800" cy="1325563"/>
          </a:xfrm>
          <a:prstGeom prst="rect">
            <a:avLst/>
          </a:prstGeom>
        </p:spPr>
        <p:txBody>
          <a:bodyPr/>
          <a:lstStyle>
            <a:lvl1pPr>
              <a:defRPr b="1">
                <a:solidFill>
                  <a:srgbClr val="F285A1"/>
                </a:solidFill>
                <a:latin typeface="Arial" panose="020B0604020202020204" pitchFamily="34" charset="0"/>
                <a:cs typeface="Arial" panose="020B0604020202020204" pitchFamily="34" charset="0"/>
              </a:defRPr>
            </a:lvl1pPr>
          </a:lstStyle>
          <a:p>
            <a:r>
              <a:rPr lang="en-US" dirty="0"/>
              <a:t>This is a short text/photo slide.</a:t>
            </a:r>
            <a:endParaRPr lang="en-GB" dirty="0"/>
          </a:p>
        </p:txBody>
      </p:sp>
      <p:pic>
        <p:nvPicPr>
          <p:cNvPr id="9" name="Picture 8" descr="A black and grey background&#10;&#10;AI-generated content may be incorrect.">
            <a:extLst>
              <a:ext uri="{FF2B5EF4-FFF2-40B4-BE49-F238E27FC236}">
                <a16:creationId xmlns:a16="http://schemas.microsoft.com/office/drawing/2014/main" id="{6E19FA50-F68F-0D03-09DF-D0E96E574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5352" y="4926013"/>
            <a:ext cx="2171700" cy="2171700"/>
          </a:xfrm>
          <a:prstGeom prst="rect">
            <a:avLst/>
          </a:prstGeom>
        </p:spPr>
      </p:pic>
    </p:spTree>
    <p:extLst>
      <p:ext uri="{BB962C8B-B14F-4D97-AF65-F5344CB8AC3E}">
        <p14:creationId xmlns:p14="http://schemas.microsoft.com/office/powerpoint/2010/main" val="327402394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ople &amp; 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92B04C-8A8B-14E5-BF26-899C0956494A}"/>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7A16D163-9FAD-3E72-93C6-A092B56965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1A8CDD-6D40-7EF5-9585-1BCCE7CAEE64}"/>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8" name="Teardrop 7">
            <a:extLst>
              <a:ext uri="{FF2B5EF4-FFF2-40B4-BE49-F238E27FC236}">
                <a16:creationId xmlns:a16="http://schemas.microsoft.com/office/drawing/2014/main" id="{0866ED14-8985-B808-DE2F-E171B3B6A73E}"/>
              </a:ext>
            </a:extLst>
          </p:cNvPr>
          <p:cNvSpPr/>
          <p:nvPr userDrawn="1"/>
        </p:nvSpPr>
        <p:spPr>
          <a:xfrm>
            <a:off x="838200" y="2210276"/>
            <a:ext cx="1911389" cy="1937181"/>
          </a:xfrm>
          <a:prstGeom prst="teardrop">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 name="Picture Placeholder 14">
            <a:extLst>
              <a:ext uri="{FF2B5EF4-FFF2-40B4-BE49-F238E27FC236}">
                <a16:creationId xmlns:a16="http://schemas.microsoft.com/office/drawing/2014/main" id="{550F11E4-16FF-6D1B-A7F7-53147DA0DDE4}"/>
              </a:ext>
            </a:extLst>
          </p:cNvPr>
          <p:cNvSpPr>
            <a:spLocks noGrp="1"/>
          </p:cNvSpPr>
          <p:nvPr>
            <p:ph type="pic" sz="quarter" idx="16"/>
          </p:nvPr>
        </p:nvSpPr>
        <p:spPr>
          <a:xfrm>
            <a:off x="913967" y="2277442"/>
            <a:ext cx="1753981" cy="1780887"/>
          </a:xfrm>
          <a:prstGeom prst="ellipse">
            <a:avLst/>
          </a:prstGeom>
        </p:spPr>
        <p:txBody>
          <a:bodyPr>
            <a:normAutofit/>
          </a:bodyPr>
          <a:lstStyle>
            <a:lvl1pPr>
              <a:defRPr sz="2400"/>
            </a:lvl1pPr>
          </a:lstStyle>
          <a:p>
            <a:r>
              <a:rPr lang="en-GB"/>
              <a:t>Click icon to add picture</a:t>
            </a:r>
          </a:p>
        </p:txBody>
      </p:sp>
      <p:sp>
        <p:nvSpPr>
          <p:cNvPr id="10" name="Teardrop 9">
            <a:extLst>
              <a:ext uri="{FF2B5EF4-FFF2-40B4-BE49-F238E27FC236}">
                <a16:creationId xmlns:a16="http://schemas.microsoft.com/office/drawing/2014/main" id="{D8F5C362-23AF-6219-C1BD-8DAE2613F2B5}"/>
              </a:ext>
            </a:extLst>
          </p:cNvPr>
          <p:cNvSpPr/>
          <p:nvPr userDrawn="1"/>
        </p:nvSpPr>
        <p:spPr>
          <a:xfrm>
            <a:off x="3360491" y="2210276"/>
            <a:ext cx="1911389" cy="1937181"/>
          </a:xfrm>
          <a:prstGeom prst="teardrop">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ardrop 11">
            <a:extLst>
              <a:ext uri="{FF2B5EF4-FFF2-40B4-BE49-F238E27FC236}">
                <a16:creationId xmlns:a16="http://schemas.microsoft.com/office/drawing/2014/main" id="{6CE792FB-787B-1BCB-3D2D-367246A8EB34}"/>
              </a:ext>
            </a:extLst>
          </p:cNvPr>
          <p:cNvSpPr/>
          <p:nvPr userDrawn="1"/>
        </p:nvSpPr>
        <p:spPr>
          <a:xfrm>
            <a:off x="5882782" y="2250362"/>
            <a:ext cx="1911389" cy="1937181"/>
          </a:xfrm>
          <a:prstGeom prst="teardrop">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Teardrop 13">
            <a:extLst>
              <a:ext uri="{FF2B5EF4-FFF2-40B4-BE49-F238E27FC236}">
                <a16:creationId xmlns:a16="http://schemas.microsoft.com/office/drawing/2014/main" id="{A7B42A10-4F3B-874E-5165-50EEBEDF4F7F}"/>
              </a:ext>
            </a:extLst>
          </p:cNvPr>
          <p:cNvSpPr/>
          <p:nvPr userDrawn="1"/>
        </p:nvSpPr>
        <p:spPr>
          <a:xfrm>
            <a:off x="8405073" y="2234033"/>
            <a:ext cx="1911389" cy="1937181"/>
          </a:xfrm>
          <a:prstGeom prst="teardrop">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6" name="Content Placeholder 2">
            <a:extLst>
              <a:ext uri="{FF2B5EF4-FFF2-40B4-BE49-F238E27FC236}">
                <a16:creationId xmlns:a16="http://schemas.microsoft.com/office/drawing/2014/main" id="{19E96A48-61C1-65A7-FEB9-09B87152887A}"/>
              </a:ext>
            </a:extLst>
          </p:cNvPr>
          <p:cNvSpPr>
            <a:spLocks noGrp="1"/>
          </p:cNvSpPr>
          <p:nvPr>
            <p:ph sz="half" idx="1" hasCustomPrompt="1"/>
          </p:nvPr>
        </p:nvSpPr>
        <p:spPr>
          <a:xfrm>
            <a:off x="838200" y="4392386"/>
            <a:ext cx="1911389" cy="587826"/>
          </a:xfrm>
          <a:prstGeom prst="rect">
            <a:avLst/>
          </a:prstGeom>
        </p:spPr>
        <p:txBody>
          <a:bodyPr>
            <a:noAutofit/>
          </a:bodyPr>
          <a:lstStyle>
            <a:lvl1pPr marL="0" indent="0">
              <a:buNone/>
              <a:defRPr lang="en-GB" sz="2000"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r>
              <a:rPr lang="en-GB" b="1" i="0" dirty="0">
                <a:solidFill>
                  <a:srgbClr val="243770"/>
                </a:solidFill>
                <a:effectLst/>
              </a:rPr>
              <a:t>James Gardner</a:t>
            </a:r>
            <a:endParaRPr lang="en-US" dirty="0">
              <a:solidFill>
                <a:srgbClr val="40424D"/>
              </a:solidFill>
              <a:effectLst/>
              <a:latin typeface="YAFcfuZZeUg 0"/>
            </a:endParaRPr>
          </a:p>
        </p:txBody>
      </p:sp>
      <p:sp>
        <p:nvSpPr>
          <p:cNvPr id="19" name="Content Placeholder 2">
            <a:extLst>
              <a:ext uri="{FF2B5EF4-FFF2-40B4-BE49-F238E27FC236}">
                <a16:creationId xmlns:a16="http://schemas.microsoft.com/office/drawing/2014/main" id="{AEF63C2B-40B7-D351-B68F-C7F2C1AFDAF7}"/>
              </a:ext>
            </a:extLst>
          </p:cNvPr>
          <p:cNvSpPr>
            <a:spLocks noGrp="1"/>
          </p:cNvSpPr>
          <p:nvPr>
            <p:ph sz="half" idx="13" hasCustomPrompt="1"/>
          </p:nvPr>
        </p:nvSpPr>
        <p:spPr>
          <a:xfrm>
            <a:off x="3360491" y="4406286"/>
            <a:ext cx="1911389" cy="587826"/>
          </a:xfrm>
          <a:prstGeom prst="rect">
            <a:avLst/>
          </a:prstGeom>
        </p:spPr>
        <p:txBody>
          <a:bodyPr>
            <a:noAutofit/>
          </a:bodyPr>
          <a:lstStyle>
            <a:lvl1pPr marL="0" indent="0">
              <a:buNone/>
              <a:defRPr lang="en-GB" sz="2000"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r>
              <a:rPr lang="en-GB" b="1" i="0" dirty="0">
                <a:solidFill>
                  <a:srgbClr val="243770"/>
                </a:solidFill>
                <a:effectLst/>
              </a:rPr>
              <a:t>Full Name</a:t>
            </a:r>
            <a:endParaRPr lang="en-US" dirty="0">
              <a:solidFill>
                <a:srgbClr val="40424D"/>
              </a:solidFill>
              <a:effectLst/>
              <a:latin typeface="YAFcfuZZeUg 0"/>
            </a:endParaRPr>
          </a:p>
        </p:txBody>
      </p:sp>
      <p:sp>
        <p:nvSpPr>
          <p:cNvPr id="23" name="Content Placeholder 2">
            <a:extLst>
              <a:ext uri="{FF2B5EF4-FFF2-40B4-BE49-F238E27FC236}">
                <a16:creationId xmlns:a16="http://schemas.microsoft.com/office/drawing/2014/main" id="{4E586E6F-713B-73D1-C738-9774DC5ED61C}"/>
              </a:ext>
            </a:extLst>
          </p:cNvPr>
          <p:cNvSpPr>
            <a:spLocks noGrp="1"/>
          </p:cNvSpPr>
          <p:nvPr>
            <p:ph sz="half" idx="14" hasCustomPrompt="1"/>
          </p:nvPr>
        </p:nvSpPr>
        <p:spPr>
          <a:xfrm>
            <a:off x="5882782" y="4406286"/>
            <a:ext cx="1911389" cy="587826"/>
          </a:xfrm>
          <a:prstGeom prst="rect">
            <a:avLst/>
          </a:prstGeom>
        </p:spPr>
        <p:txBody>
          <a:bodyPr>
            <a:noAutofit/>
          </a:bodyPr>
          <a:lstStyle>
            <a:lvl1pPr marL="0" indent="0">
              <a:buNone/>
              <a:defRPr lang="en-GB" sz="2000"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r>
              <a:rPr lang="en-GB" b="1" i="0" dirty="0">
                <a:solidFill>
                  <a:srgbClr val="243770"/>
                </a:solidFill>
                <a:effectLst/>
              </a:rPr>
              <a:t>Full Name</a:t>
            </a:r>
            <a:endParaRPr lang="en-US" dirty="0">
              <a:solidFill>
                <a:srgbClr val="40424D"/>
              </a:solidFill>
              <a:effectLst/>
              <a:latin typeface="YAFcfuZZeUg 0"/>
            </a:endParaRPr>
          </a:p>
        </p:txBody>
      </p:sp>
      <p:sp>
        <p:nvSpPr>
          <p:cNvPr id="25" name="Content Placeholder 2">
            <a:extLst>
              <a:ext uri="{FF2B5EF4-FFF2-40B4-BE49-F238E27FC236}">
                <a16:creationId xmlns:a16="http://schemas.microsoft.com/office/drawing/2014/main" id="{06BB40E1-3DEA-3A35-663A-9724DADA5E02}"/>
              </a:ext>
            </a:extLst>
          </p:cNvPr>
          <p:cNvSpPr>
            <a:spLocks noGrp="1"/>
          </p:cNvSpPr>
          <p:nvPr>
            <p:ph sz="half" idx="15" hasCustomPrompt="1"/>
          </p:nvPr>
        </p:nvSpPr>
        <p:spPr>
          <a:xfrm>
            <a:off x="8405073" y="4392386"/>
            <a:ext cx="1911389" cy="587826"/>
          </a:xfrm>
          <a:prstGeom prst="rect">
            <a:avLst/>
          </a:prstGeom>
        </p:spPr>
        <p:txBody>
          <a:bodyPr>
            <a:noAutofit/>
          </a:bodyPr>
          <a:lstStyle>
            <a:lvl1pPr marL="0" indent="0">
              <a:buNone/>
              <a:defRPr lang="en-GB" sz="2000"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r>
              <a:rPr lang="en-GB" b="1" i="0" dirty="0">
                <a:solidFill>
                  <a:srgbClr val="243770"/>
                </a:solidFill>
                <a:effectLst/>
              </a:rPr>
              <a:t>Full Name</a:t>
            </a:r>
            <a:endParaRPr lang="en-US" dirty="0">
              <a:solidFill>
                <a:srgbClr val="40424D"/>
              </a:solidFill>
              <a:effectLst/>
              <a:latin typeface="YAFcfuZZeUg 0"/>
            </a:endParaRPr>
          </a:p>
        </p:txBody>
      </p:sp>
      <p:sp>
        <p:nvSpPr>
          <p:cNvPr id="28" name="Picture Placeholder 14">
            <a:extLst>
              <a:ext uri="{FF2B5EF4-FFF2-40B4-BE49-F238E27FC236}">
                <a16:creationId xmlns:a16="http://schemas.microsoft.com/office/drawing/2014/main" id="{EB0CA0B6-90DF-8BD4-335A-8DBEF3EC11B8}"/>
              </a:ext>
            </a:extLst>
          </p:cNvPr>
          <p:cNvSpPr>
            <a:spLocks noGrp="1"/>
          </p:cNvSpPr>
          <p:nvPr>
            <p:ph type="pic" sz="quarter" idx="17"/>
          </p:nvPr>
        </p:nvSpPr>
        <p:spPr>
          <a:xfrm>
            <a:off x="3439195" y="2297419"/>
            <a:ext cx="1753981" cy="1780887"/>
          </a:xfrm>
          <a:prstGeom prst="ellipse">
            <a:avLst/>
          </a:prstGeom>
        </p:spPr>
        <p:txBody>
          <a:bodyPr>
            <a:normAutofit/>
          </a:bodyPr>
          <a:lstStyle>
            <a:lvl1pPr>
              <a:defRPr sz="2400"/>
            </a:lvl1pPr>
          </a:lstStyle>
          <a:p>
            <a:r>
              <a:rPr lang="en-GB"/>
              <a:t>Click icon to add picture</a:t>
            </a:r>
          </a:p>
        </p:txBody>
      </p:sp>
      <p:sp>
        <p:nvSpPr>
          <p:cNvPr id="29" name="Picture Placeholder 14">
            <a:extLst>
              <a:ext uri="{FF2B5EF4-FFF2-40B4-BE49-F238E27FC236}">
                <a16:creationId xmlns:a16="http://schemas.microsoft.com/office/drawing/2014/main" id="{62CA2434-23CC-156A-5D0D-36D9803AD8B1}"/>
              </a:ext>
            </a:extLst>
          </p:cNvPr>
          <p:cNvSpPr>
            <a:spLocks noGrp="1"/>
          </p:cNvSpPr>
          <p:nvPr>
            <p:ph type="pic" sz="quarter" idx="18"/>
          </p:nvPr>
        </p:nvSpPr>
        <p:spPr>
          <a:xfrm>
            <a:off x="5961485" y="2348771"/>
            <a:ext cx="1753981" cy="1780887"/>
          </a:xfrm>
          <a:prstGeom prst="ellipse">
            <a:avLst/>
          </a:prstGeom>
        </p:spPr>
        <p:txBody>
          <a:bodyPr>
            <a:normAutofit/>
          </a:bodyPr>
          <a:lstStyle>
            <a:lvl1pPr>
              <a:defRPr sz="2400"/>
            </a:lvl1pPr>
          </a:lstStyle>
          <a:p>
            <a:r>
              <a:rPr lang="en-GB"/>
              <a:t>Click icon to add picture</a:t>
            </a:r>
          </a:p>
        </p:txBody>
      </p:sp>
      <p:sp>
        <p:nvSpPr>
          <p:cNvPr id="30" name="Picture Placeholder 14">
            <a:extLst>
              <a:ext uri="{FF2B5EF4-FFF2-40B4-BE49-F238E27FC236}">
                <a16:creationId xmlns:a16="http://schemas.microsoft.com/office/drawing/2014/main" id="{3EF64121-C58D-894F-7F53-7C5FDAC9C345}"/>
              </a:ext>
            </a:extLst>
          </p:cNvPr>
          <p:cNvSpPr>
            <a:spLocks noGrp="1"/>
          </p:cNvSpPr>
          <p:nvPr>
            <p:ph type="pic" sz="quarter" idx="19"/>
          </p:nvPr>
        </p:nvSpPr>
        <p:spPr>
          <a:xfrm>
            <a:off x="8483776" y="2310100"/>
            <a:ext cx="1753981" cy="1780887"/>
          </a:xfrm>
          <a:prstGeom prst="ellipse">
            <a:avLst/>
          </a:prstGeom>
        </p:spPr>
        <p:txBody>
          <a:bodyPr>
            <a:normAutofit/>
          </a:bodyPr>
          <a:lstStyle>
            <a:lvl1pPr>
              <a:defRPr sz="2400"/>
            </a:lvl1pPr>
          </a:lstStyle>
          <a:p>
            <a:r>
              <a:rPr lang="en-GB"/>
              <a:t>Click icon to add picture</a:t>
            </a:r>
          </a:p>
        </p:txBody>
      </p:sp>
      <p:sp>
        <p:nvSpPr>
          <p:cNvPr id="9" name="Title 1">
            <a:extLst>
              <a:ext uri="{FF2B5EF4-FFF2-40B4-BE49-F238E27FC236}">
                <a16:creationId xmlns:a16="http://schemas.microsoft.com/office/drawing/2014/main" id="{ACF50940-CB47-AAC4-4A83-41FDAB013493}"/>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Hello, this is a beautiful header.</a:t>
            </a:r>
            <a:endParaRPr lang="en-GB" dirty="0"/>
          </a:p>
        </p:txBody>
      </p:sp>
      <p:sp>
        <p:nvSpPr>
          <p:cNvPr id="11" name="Text Placeholder 12">
            <a:extLst>
              <a:ext uri="{FF2B5EF4-FFF2-40B4-BE49-F238E27FC236}">
                <a16:creationId xmlns:a16="http://schemas.microsoft.com/office/drawing/2014/main" id="{CBFC5F90-6B7B-2E8D-D839-A37244024602}"/>
              </a:ext>
            </a:extLst>
          </p:cNvPr>
          <p:cNvSpPr>
            <a:spLocks noGrp="1"/>
          </p:cNvSpPr>
          <p:nvPr>
            <p:ph type="body" sz="quarter" idx="20" hasCustomPrompt="1"/>
          </p:nvPr>
        </p:nvSpPr>
        <p:spPr>
          <a:xfrm>
            <a:off x="838200" y="1327150"/>
            <a:ext cx="7980363" cy="365125"/>
          </a:xfrm>
          <a:prstGeom prst="rect">
            <a:avLst/>
          </a:prstGeom>
        </p:spPr>
        <p:txBody>
          <a:bodyPr>
            <a:noAutofit/>
          </a:bodyPr>
          <a:lstStyle>
            <a:lvl1pPr marL="0" indent="0">
              <a:buNone/>
              <a:defRPr sz="2400" b="1">
                <a:solidFill>
                  <a:schemeClr val="accent1"/>
                </a:solidFill>
              </a:defRPr>
            </a:lvl1pPr>
            <a:lvl2pPr marL="457200" indent="0">
              <a:buNone/>
              <a:defRPr sz="2400" b="1">
                <a:solidFill>
                  <a:schemeClr val="accent1"/>
                </a:solidFill>
              </a:defRPr>
            </a:lvl2pPr>
            <a:lvl3pPr marL="914400" indent="0">
              <a:buNone/>
              <a:defRPr sz="2400" b="1">
                <a:solidFill>
                  <a:schemeClr val="accent1"/>
                </a:solidFill>
              </a:defRPr>
            </a:lvl3pPr>
            <a:lvl4pPr marL="1371600" indent="0">
              <a:buNone/>
              <a:defRPr sz="2400" b="1">
                <a:solidFill>
                  <a:schemeClr val="accent1"/>
                </a:solidFill>
              </a:defRPr>
            </a:lvl4pPr>
            <a:lvl5pPr marL="1828800" indent="0">
              <a:buNone/>
              <a:defRPr sz="2400" b="1">
                <a:solidFill>
                  <a:schemeClr val="accent1"/>
                </a:solidFill>
              </a:defRPr>
            </a:lvl5pPr>
          </a:lstStyle>
          <a:p>
            <a:r>
              <a:rPr lang="en-US" sz="2400" b="1" dirty="0">
                <a:solidFill>
                  <a:schemeClr val="accent1"/>
                </a:solidFill>
                <a:latin typeface="Arial Black" panose="020B0A04020102020204" pitchFamily="34" charset="0"/>
              </a:rPr>
              <a:t>This is what a sub-header looks like.</a:t>
            </a:r>
            <a:endParaRPr lang="en-GB" sz="2400" b="1" dirty="0">
              <a:solidFill>
                <a:schemeClr val="accent1"/>
              </a:solidFill>
              <a:latin typeface="Arial Black" panose="020B0A04020102020204" pitchFamily="34" charset="0"/>
            </a:endParaRPr>
          </a:p>
        </p:txBody>
      </p:sp>
      <p:sp>
        <p:nvSpPr>
          <p:cNvPr id="15" name="Text Placeholder 14">
            <a:extLst>
              <a:ext uri="{FF2B5EF4-FFF2-40B4-BE49-F238E27FC236}">
                <a16:creationId xmlns:a16="http://schemas.microsoft.com/office/drawing/2014/main" id="{44E3D15E-7844-0BC7-B51F-1D1DCFC6D0A5}"/>
              </a:ext>
            </a:extLst>
          </p:cNvPr>
          <p:cNvSpPr>
            <a:spLocks noGrp="1"/>
          </p:cNvSpPr>
          <p:nvPr>
            <p:ph type="body" sz="quarter" idx="21" hasCustomPrompt="1"/>
          </p:nvPr>
        </p:nvSpPr>
        <p:spPr>
          <a:xfrm>
            <a:off x="838200" y="5045075"/>
            <a:ext cx="1911350" cy="276225"/>
          </a:xfrm>
          <a:prstGeom prst="rect">
            <a:avLst/>
          </a:prstGeom>
        </p:spPr>
        <p:txBody>
          <a:bodyPr/>
          <a:lstStyle>
            <a:lvl1pPr marL="0" indent="0">
              <a:buNone/>
              <a:defRPr sz="1200"/>
            </a:lvl1pPr>
            <a:lvl2pPr>
              <a:defRPr sz="1200"/>
            </a:lvl2pPr>
            <a:lvl3pPr>
              <a:defRPr sz="1200"/>
            </a:lvl3pPr>
            <a:lvl4pPr>
              <a:defRPr sz="1200"/>
            </a:lvl4pPr>
            <a:lvl5pPr>
              <a:defRPr sz="1200"/>
            </a:lvl5pPr>
          </a:lstStyle>
          <a:p>
            <a:pPr lvl="0"/>
            <a:r>
              <a:rPr lang="en-US" dirty="0"/>
              <a:t>Managing Director</a:t>
            </a:r>
            <a:endParaRPr lang="en-GB" dirty="0"/>
          </a:p>
        </p:txBody>
      </p:sp>
      <p:sp>
        <p:nvSpPr>
          <p:cNvPr id="17" name="Text Placeholder 14">
            <a:extLst>
              <a:ext uri="{FF2B5EF4-FFF2-40B4-BE49-F238E27FC236}">
                <a16:creationId xmlns:a16="http://schemas.microsoft.com/office/drawing/2014/main" id="{423BD2E0-3540-4287-B7BE-BF7DAAB57781}"/>
              </a:ext>
            </a:extLst>
          </p:cNvPr>
          <p:cNvSpPr>
            <a:spLocks noGrp="1"/>
          </p:cNvSpPr>
          <p:nvPr>
            <p:ph type="body" sz="quarter" idx="22" hasCustomPrompt="1"/>
          </p:nvPr>
        </p:nvSpPr>
        <p:spPr>
          <a:xfrm>
            <a:off x="3360452" y="5094237"/>
            <a:ext cx="1911350" cy="276225"/>
          </a:xfrm>
          <a:prstGeom prst="rect">
            <a:avLst/>
          </a:prstGeom>
        </p:spPr>
        <p:txBody>
          <a:bodyPr/>
          <a:lstStyle>
            <a:lvl1pPr marL="0" indent="0">
              <a:buNone/>
              <a:defRPr sz="1200"/>
            </a:lvl1pPr>
            <a:lvl2pPr>
              <a:defRPr sz="1200"/>
            </a:lvl2pPr>
            <a:lvl3pPr>
              <a:defRPr sz="1200"/>
            </a:lvl3pPr>
            <a:lvl4pPr>
              <a:defRPr sz="1200"/>
            </a:lvl4pPr>
            <a:lvl5pPr>
              <a:defRPr sz="1200"/>
            </a:lvl5pPr>
          </a:lstStyle>
          <a:p>
            <a:pPr lvl="0"/>
            <a:r>
              <a:rPr lang="en-US" dirty="0"/>
              <a:t>Assistant Director</a:t>
            </a:r>
            <a:endParaRPr lang="en-GB" dirty="0"/>
          </a:p>
        </p:txBody>
      </p:sp>
      <p:sp>
        <p:nvSpPr>
          <p:cNvPr id="21" name="Text Placeholder 14">
            <a:extLst>
              <a:ext uri="{FF2B5EF4-FFF2-40B4-BE49-F238E27FC236}">
                <a16:creationId xmlns:a16="http://schemas.microsoft.com/office/drawing/2014/main" id="{4B1F61F0-0E96-CCC8-DBA4-8891264D43FA}"/>
              </a:ext>
            </a:extLst>
          </p:cNvPr>
          <p:cNvSpPr>
            <a:spLocks noGrp="1"/>
          </p:cNvSpPr>
          <p:nvPr>
            <p:ph type="body" sz="quarter" idx="23" hasCustomPrompt="1"/>
          </p:nvPr>
        </p:nvSpPr>
        <p:spPr>
          <a:xfrm>
            <a:off x="5882821" y="5113791"/>
            <a:ext cx="1911350" cy="276225"/>
          </a:xfrm>
          <a:prstGeom prst="rect">
            <a:avLst/>
          </a:prstGeom>
        </p:spPr>
        <p:txBody>
          <a:bodyPr/>
          <a:lstStyle>
            <a:lvl1pPr marL="0" indent="0">
              <a:buNone/>
              <a:defRPr sz="1200"/>
            </a:lvl1pPr>
            <a:lvl2pPr>
              <a:defRPr sz="1200"/>
            </a:lvl2pPr>
            <a:lvl3pPr>
              <a:defRPr sz="1200"/>
            </a:lvl3pPr>
            <a:lvl4pPr>
              <a:defRPr sz="1200"/>
            </a:lvl4pPr>
            <a:lvl5pPr>
              <a:defRPr sz="1200"/>
            </a:lvl5pPr>
          </a:lstStyle>
          <a:p>
            <a:r>
              <a:rPr lang="en-GB" sz="1200" dirty="0">
                <a:latin typeface="Arial" panose="020B0604020202020204" pitchFamily="34" charset="0"/>
                <a:cs typeface="Arial" panose="020B0604020202020204" pitchFamily="34" charset="0"/>
              </a:rPr>
              <a:t>Executive Director</a:t>
            </a:r>
          </a:p>
        </p:txBody>
      </p:sp>
      <p:sp>
        <p:nvSpPr>
          <p:cNvPr id="22" name="Text Placeholder 14">
            <a:extLst>
              <a:ext uri="{FF2B5EF4-FFF2-40B4-BE49-F238E27FC236}">
                <a16:creationId xmlns:a16="http://schemas.microsoft.com/office/drawing/2014/main" id="{A040A36A-4688-5D82-5DAE-058FE102FC5E}"/>
              </a:ext>
            </a:extLst>
          </p:cNvPr>
          <p:cNvSpPr>
            <a:spLocks noGrp="1"/>
          </p:cNvSpPr>
          <p:nvPr>
            <p:ph type="body" sz="quarter" idx="24" hasCustomPrompt="1"/>
          </p:nvPr>
        </p:nvSpPr>
        <p:spPr>
          <a:xfrm>
            <a:off x="8405112" y="5113790"/>
            <a:ext cx="1911350" cy="276225"/>
          </a:xfrm>
          <a:prstGeom prst="rect">
            <a:avLst/>
          </a:prstGeom>
        </p:spPr>
        <p:txBody>
          <a:bodyPr/>
          <a:lstStyle>
            <a:lvl1pPr marL="0" indent="0">
              <a:buNone/>
              <a:defRPr sz="1200"/>
            </a:lvl1pPr>
            <a:lvl2pPr>
              <a:defRPr sz="1200"/>
            </a:lvl2pPr>
            <a:lvl3pPr>
              <a:defRPr sz="1200"/>
            </a:lvl3pPr>
            <a:lvl4pPr>
              <a:defRPr sz="1200"/>
            </a:lvl4pPr>
            <a:lvl5pPr>
              <a:defRPr sz="1200"/>
            </a:lvl5pPr>
          </a:lstStyle>
          <a:p>
            <a:r>
              <a:rPr lang="en-GB" sz="1200" dirty="0">
                <a:latin typeface="Arial" panose="020B0604020202020204" pitchFamily="34" charset="0"/>
                <a:cs typeface="Arial" panose="020B0604020202020204" pitchFamily="34" charset="0"/>
              </a:rPr>
              <a:t>Head of Department</a:t>
            </a:r>
          </a:p>
        </p:txBody>
      </p:sp>
    </p:spTree>
    <p:extLst>
      <p:ext uri="{BB962C8B-B14F-4D97-AF65-F5344CB8AC3E}">
        <p14:creationId xmlns:p14="http://schemas.microsoft.com/office/powerpoint/2010/main" val="2565070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in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F7F953-7EAC-BA29-D354-86F86C8D142B}"/>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1574CEAF-4C75-FA8C-7083-349542E5CFC1}"/>
              </a:ext>
            </a:extLst>
          </p:cNvPr>
          <p:cNvSpPr>
            <a:spLocks noGrp="1"/>
          </p:cNvSpPr>
          <p:nvPr>
            <p:ph type="ftr" sz="quarter" idx="11"/>
          </p:nvPr>
        </p:nvSpPr>
        <p:spPr/>
        <p:txBody>
          <a:bodyPr/>
          <a:lstStyle/>
          <a:p>
            <a:endParaRPr lang="en-GB"/>
          </a:p>
        </p:txBody>
      </p:sp>
      <p:sp>
        <p:nvSpPr>
          <p:cNvPr id="27" name="Picture Placeholder 14">
            <a:extLst>
              <a:ext uri="{FF2B5EF4-FFF2-40B4-BE49-F238E27FC236}">
                <a16:creationId xmlns:a16="http://schemas.microsoft.com/office/drawing/2014/main" id="{840795DB-4E3B-CCD4-AB14-462DF088F64B}"/>
              </a:ext>
            </a:extLst>
          </p:cNvPr>
          <p:cNvSpPr>
            <a:spLocks noGrp="1"/>
          </p:cNvSpPr>
          <p:nvPr>
            <p:ph type="pic" sz="quarter" idx="28"/>
          </p:nvPr>
        </p:nvSpPr>
        <p:spPr>
          <a:xfrm>
            <a:off x="-1" y="1992087"/>
            <a:ext cx="3581399" cy="3820886"/>
          </a:xfrm>
          <a:prstGeom prst="round1Rect">
            <a:avLst>
              <a:gd name="adj" fmla="val 29688"/>
            </a:avLst>
          </a:prstGeom>
        </p:spPr>
        <p:txBody>
          <a:bodyPr>
            <a:normAutofit/>
          </a:bodyPr>
          <a:lstStyle>
            <a:lvl1pPr>
              <a:defRPr sz="2400"/>
            </a:lvl1pPr>
          </a:lstStyle>
          <a:p>
            <a:r>
              <a:rPr lang="en-GB"/>
              <a:t>Click icon to add picture</a:t>
            </a:r>
          </a:p>
        </p:txBody>
      </p:sp>
      <p:sp>
        <p:nvSpPr>
          <p:cNvPr id="5" name="Slide Number Placeholder 4">
            <a:extLst>
              <a:ext uri="{FF2B5EF4-FFF2-40B4-BE49-F238E27FC236}">
                <a16:creationId xmlns:a16="http://schemas.microsoft.com/office/drawing/2014/main" id="{988C7EBE-8D69-A9BE-E0E8-057CD8ABAE54}"/>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1" name="Content Placeholder 2">
            <a:extLst>
              <a:ext uri="{FF2B5EF4-FFF2-40B4-BE49-F238E27FC236}">
                <a16:creationId xmlns:a16="http://schemas.microsoft.com/office/drawing/2014/main" id="{76756D79-645D-E070-C680-14467D5FEC33}"/>
              </a:ext>
            </a:extLst>
          </p:cNvPr>
          <p:cNvSpPr>
            <a:spLocks noGrp="1"/>
          </p:cNvSpPr>
          <p:nvPr>
            <p:ph sz="half" idx="1" hasCustomPrompt="1"/>
          </p:nvPr>
        </p:nvSpPr>
        <p:spPr>
          <a:xfrm>
            <a:off x="4395456" y="1992086"/>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1</a:t>
            </a:r>
            <a:endParaRPr lang="en-GB" dirty="0"/>
          </a:p>
        </p:txBody>
      </p:sp>
      <p:sp>
        <p:nvSpPr>
          <p:cNvPr id="12" name="Content Placeholder 2">
            <a:extLst>
              <a:ext uri="{FF2B5EF4-FFF2-40B4-BE49-F238E27FC236}">
                <a16:creationId xmlns:a16="http://schemas.microsoft.com/office/drawing/2014/main" id="{019B49DD-5D1A-4152-5B81-2A4F724E7334}"/>
              </a:ext>
            </a:extLst>
          </p:cNvPr>
          <p:cNvSpPr>
            <a:spLocks noGrp="1"/>
          </p:cNvSpPr>
          <p:nvPr>
            <p:ph sz="half" idx="13" hasCustomPrompt="1"/>
          </p:nvPr>
        </p:nvSpPr>
        <p:spPr>
          <a:xfrm>
            <a:off x="4395456" y="2503715"/>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2</a:t>
            </a:r>
            <a:endParaRPr lang="en-GB" dirty="0"/>
          </a:p>
        </p:txBody>
      </p:sp>
      <p:sp>
        <p:nvSpPr>
          <p:cNvPr id="13" name="Content Placeholder 2">
            <a:extLst>
              <a:ext uri="{FF2B5EF4-FFF2-40B4-BE49-F238E27FC236}">
                <a16:creationId xmlns:a16="http://schemas.microsoft.com/office/drawing/2014/main" id="{9A15D09B-630D-C866-F7EB-320020898018}"/>
              </a:ext>
            </a:extLst>
          </p:cNvPr>
          <p:cNvSpPr>
            <a:spLocks noGrp="1"/>
          </p:cNvSpPr>
          <p:nvPr>
            <p:ph sz="half" idx="14" hasCustomPrompt="1"/>
          </p:nvPr>
        </p:nvSpPr>
        <p:spPr>
          <a:xfrm>
            <a:off x="4395456" y="2999015"/>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3</a:t>
            </a:r>
            <a:endParaRPr lang="en-GB" dirty="0"/>
          </a:p>
        </p:txBody>
      </p:sp>
      <p:sp>
        <p:nvSpPr>
          <p:cNvPr id="14" name="Content Placeholder 2">
            <a:extLst>
              <a:ext uri="{FF2B5EF4-FFF2-40B4-BE49-F238E27FC236}">
                <a16:creationId xmlns:a16="http://schemas.microsoft.com/office/drawing/2014/main" id="{C4387EEF-7172-CD2E-9719-FDFC84163C57}"/>
              </a:ext>
            </a:extLst>
          </p:cNvPr>
          <p:cNvSpPr>
            <a:spLocks noGrp="1"/>
          </p:cNvSpPr>
          <p:nvPr>
            <p:ph sz="half" idx="15" hasCustomPrompt="1"/>
          </p:nvPr>
        </p:nvSpPr>
        <p:spPr>
          <a:xfrm>
            <a:off x="4395456" y="3493861"/>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4</a:t>
            </a:r>
            <a:endParaRPr lang="en-GB" dirty="0"/>
          </a:p>
        </p:txBody>
      </p:sp>
      <p:sp>
        <p:nvSpPr>
          <p:cNvPr id="15" name="Content Placeholder 2">
            <a:extLst>
              <a:ext uri="{FF2B5EF4-FFF2-40B4-BE49-F238E27FC236}">
                <a16:creationId xmlns:a16="http://schemas.microsoft.com/office/drawing/2014/main" id="{C91F7493-CFFF-2C51-88BB-032AE4B8C836}"/>
              </a:ext>
            </a:extLst>
          </p:cNvPr>
          <p:cNvSpPr>
            <a:spLocks noGrp="1"/>
          </p:cNvSpPr>
          <p:nvPr>
            <p:ph sz="half" idx="16" hasCustomPrompt="1"/>
          </p:nvPr>
        </p:nvSpPr>
        <p:spPr>
          <a:xfrm>
            <a:off x="4395456" y="3999594"/>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5</a:t>
            </a:r>
            <a:endParaRPr lang="en-GB" dirty="0"/>
          </a:p>
        </p:txBody>
      </p:sp>
      <p:sp>
        <p:nvSpPr>
          <p:cNvPr id="16" name="Content Placeholder 2">
            <a:extLst>
              <a:ext uri="{FF2B5EF4-FFF2-40B4-BE49-F238E27FC236}">
                <a16:creationId xmlns:a16="http://schemas.microsoft.com/office/drawing/2014/main" id="{55A9646C-E6F2-A062-4F63-68FEF54372A7}"/>
              </a:ext>
            </a:extLst>
          </p:cNvPr>
          <p:cNvSpPr>
            <a:spLocks noGrp="1"/>
          </p:cNvSpPr>
          <p:nvPr>
            <p:ph sz="half" idx="17" hasCustomPrompt="1"/>
          </p:nvPr>
        </p:nvSpPr>
        <p:spPr>
          <a:xfrm>
            <a:off x="4395456" y="4510769"/>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6</a:t>
            </a:r>
            <a:endParaRPr lang="en-GB" dirty="0"/>
          </a:p>
        </p:txBody>
      </p:sp>
      <p:sp>
        <p:nvSpPr>
          <p:cNvPr id="17" name="Content Placeholder 2">
            <a:extLst>
              <a:ext uri="{FF2B5EF4-FFF2-40B4-BE49-F238E27FC236}">
                <a16:creationId xmlns:a16="http://schemas.microsoft.com/office/drawing/2014/main" id="{EDE4F0C3-8E56-A57F-B8FF-04262398B2E5}"/>
              </a:ext>
            </a:extLst>
          </p:cNvPr>
          <p:cNvSpPr>
            <a:spLocks noGrp="1"/>
          </p:cNvSpPr>
          <p:nvPr>
            <p:ph sz="half" idx="18" hasCustomPrompt="1"/>
          </p:nvPr>
        </p:nvSpPr>
        <p:spPr>
          <a:xfrm>
            <a:off x="4395456" y="5021944"/>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7</a:t>
            </a:r>
            <a:endParaRPr lang="en-GB" dirty="0"/>
          </a:p>
        </p:txBody>
      </p:sp>
      <p:sp>
        <p:nvSpPr>
          <p:cNvPr id="18" name="Content Placeholder 2">
            <a:extLst>
              <a:ext uri="{FF2B5EF4-FFF2-40B4-BE49-F238E27FC236}">
                <a16:creationId xmlns:a16="http://schemas.microsoft.com/office/drawing/2014/main" id="{6D582EA0-9EFE-822C-EB30-72F2090168EB}"/>
              </a:ext>
            </a:extLst>
          </p:cNvPr>
          <p:cNvSpPr>
            <a:spLocks noGrp="1"/>
          </p:cNvSpPr>
          <p:nvPr>
            <p:ph sz="half" idx="19" hasCustomPrompt="1"/>
          </p:nvPr>
        </p:nvSpPr>
        <p:spPr>
          <a:xfrm>
            <a:off x="4395456" y="5533119"/>
            <a:ext cx="3845030" cy="365125"/>
          </a:xfrm>
          <a:prstGeom prst="rect">
            <a:avLst/>
          </a:prstGeom>
        </p:spPr>
        <p:txBody>
          <a:bodyPr>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 great point 8</a:t>
            </a:r>
            <a:endParaRPr lang="en-GB" dirty="0"/>
          </a:p>
        </p:txBody>
      </p:sp>
      <p:sp>
        <p:nvSpPr>
          <p:cNvPr id="19" name="Content Placeholder 2">
            <a:extLst>
              <a:ext uri="{FF2B5EF4-FFF2-40B4-BE49-F238E27FC236}">
                <a16:creationId xmlns:a16="http://schemas.microsoft.com/office/drawing/2014/main" id="{FFD896F3-09D3-5CDA-F0A5-86C2479A36B6}"/>
              </a:ext>
            </a:extLst>
          </p:cNvPr>
          <p:cNvSpPr>
            <a:spLocks noGrp="1"/>
          </p:cNvSpPr>
          <p:nvPr>
            <p:ph sz="half" idx="20" hasCustomPrompt="1"/>
          </p:nvPr>
        </p:nvSpPr>
        <p:spPr>
          <a:xfrm>
            <a:off x="3716006" y="1980825"/>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01</a:t>
            </a:r>
            <a:endParaRPr lang="en-GB" dirty="0"/>
          </a:p>
        </p:txBody>
      </p:sp>
      <p:sp>
        <p:nvSpPr>
          <p:cNvPr id="20" name="Content Placeholder 2">
            <a:extLst>
              <a:ext uri="{FF2B5EF4-FFF2-40B4-BE49-F238E27FC236}">
                <a16:creationId xmlns:a16="http://schemas.microsoft.com/office/drawing/2014/main" id="{37A177B0-903C-96BB-E2B9-B33449F8ECBF}"/>
              </a:ext>
            </a:extLst>
          </p:cNvPr>
          <p:cNvSpPr>
            <a:spLocks noGrp="1"/>
          </p:cNvSpPr>
          <p:nvPr>
            <p:ph sz="half" idx="21" hasCustomPrompt="1"/>
          </p:nvPr>
        </p:nvSpPr>
        <p:spPr>
          <a:xfrm>
            <a:off x="3716006" y="2503714"/>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02</a:t>
            </a:r>
            <a:endParaRPr lang="en-GB" dirty="0"/>
          </a:p>
        </p:txBody>
      </p:sp>
      <p:sp>
        <p:nvSpPr>
          <p:cNvPr id="21" name="Content Placeholder 2">
            <a:extLst>
              <a:ext uri="{FF2B5EF4-FFF2-40B4-BE49-F238E27FC236}">
                <a16:creationId xmlns:a16="http://schemas.microsoft.com/office/drawing/2014/main" id="{8FB2A4C5-E8B4-1368-1442-1697ECA685B1}"/>
              </a:ext>
            </a:extLst>
          </p:cNvPr>
          <p:cNvSpPr>
            <a:spLocks noGrp="1"/>
          </p:cNvSpPr>
          <p:nvPr>
            <p:ph sz="half" idx="22" hasCustomPrompt="1"/>
          </p:nvPr>
        </p:nvSpPr>
        <p:spPr>
          <a:xfrm>
            <a:off x="3716006" y="3012245"/>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03</a:t>
            </a:r>
            <a:endParaRPr lang="en-GB" dirty="0"/>
          </a:p>
        </p:txBody>
      </p:sp>
      <p:sp>
        <p:nvSpPr>
          <p:cNvPr id="22" name="Content Placeholder 2">
            <a:extLst>
              <a:ext uri="{FF2B5EF4-FFF2-40B4-BE49-F238E27FC236}">
                <a16:creationId xmlns:a16="http://schemas.microsoft.com/office/drawing/2014/main" id="{41F45688-8A50-86BC-7A39-66CA58B3DC7B}"/>
              </a:ext>
            </a:extLst>
          </p:cNvPr>
          <p:cNvSpPr>
            <a:spLocks noGrp="1"/>
          </p:cNvSpPr>
          <p:nvPr>
            <p:ph sz="half" idx="23" hasCustomPrompt="1"/>
          </p:nvPr>
        </p:nvSpPr>
        <p:spPr>
          <a:xfrm>
            <a:off x="3716006" y="3537404"/>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04</a:t>
            </a:r>
            <a:endParaRPr lang="en-GB" dirty="0"/>
          </a:p>
        </p:txBody>
      </p:sp>
      <p:sp>
        <p:nvSpPr>
          <p:cNvPr id="23" name="Content Placeholder 2">
            <a:extLst>
              <a:ext uri="{FF2B5EF4-FFF2-40B4-BE49-F238E27FC236}">
                <a16:creationId xmlns:a16="http://schemas.microsoft.com/office/drawing/2014/main" id="{30821EE5-C6F9-883E-E601-0251AFC051AD}"/>
              </a:ext>
            </a:extLst>
          </p:cNvPr>
          <p:cNvSpPr>
            <a:spLocks noGrp="1"/>
          </p:cNvSpPr>
          <p:nvPr>
            <p:ph sz="half" idx="24" hasCustomPrompt="1"/>
          </p:nvPr>
        </p:nvSpPr>
        <p:spPr>
          <a:xfrm>
            <a:off x="3716006" y="3995510"/>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05</a:t>
            </a:r>
            <a:endParaRPr lang="en-GB" dirty="0"/>
          </a:p>
        </p:txBody>
      </p:sp>
      <p:sp>
        <p:nvSpPr>
          <p:cNvPr id="24" name="Content Placeholder 2">
            <a:extLst>
              <a:ext uri="{FF2B5EF4-FFF2-40B4-BE49-F238E27FC236}">
                <a16:creationId xmlns:a16="http://schemas.microsoft.com/office/drawing/2014/main" id="{FE0B963D-B953-3DA1-C047-47C703C9501F}"/>
              </a:ext>
            </a:extLst>
          </p:cNvPr>
          <p:cNvSpPr>
            <a:spLocks noGrp="1"/>
          </p:cNvSpPr>
          <p:nvPr>
            <p:ph sz="half" idx="25" hasCustomPrompt="1"/>
          </p:nvPr>
        </p:nvSpPr>
        <p:spPr>
          <a:xfrm>
            <a:off x="3716006" y="4510769"/>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06</a:t>
            </a:r>
            <a:endParaRPr lang="en-GB" dirty="0"/>
          </a:p>
        </p:txBody>
      </p:sp>
      <p:sp>
        <p:nvSpPr>
          <p:cNvPr id="25" name="Content Placeholder 2">
            <a:extLst>
              <a:ext uri="{FF2B5EF4-FFF2-40B4-BE49-F238E27FC236}">
                <a16:creationId xmlns:a16="http://schemas.microsoft.com/office/drawing/2014/main" id="{B9219862-58D3-6FEF-DB9F-9ABEF0571A26}"/>
              </a:ext>
            </a:extLst>
          </p:cNvPr>
          <p:cNvSpPr>
            <a:spLocks noGrp="1"/>
          </p:cNvSpPr>
          <p:nvPr>
            <p:ph sz="half" idx="26" hasCustomPrompt="1"/>
          </p:nvPr>
        </p:nvSpPr>
        <p:spPr>
          <a:xfrm>
            <a:off x="3716006" y="5021944"/>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07</a:t>
            </a:r>
            <a:endParaRPr lang="en-GB" dirty="0"/>
          </a:p>
        </p:txBody>
      </p:sp>
      <p:sp>
        <p:nvSpPr>
          <p:cNvPr id="26" name="Content Placeholder 2">
            <a:extLst>
              <a:ext uri="{FF2B5EF4-FFF2-40B4-BE49-F238E27FC236}">
                <a16:creationId xmlns:a16="http://schemas.microsoft.com/office/drawing/2014/main" id="{303D257B-FCDC-EB21-084F-662ED418C6A2}"/>
              </a:ext>
            </a:extLst>
          </p:cNvPr>
          <p:cNvSpPr>
            <a:spLocks noGrp="1"/>
          </p:cNvSpPr>
          <p:nvPr>
            <p:ph sz="half" idx="27" hasCustomPrompt="1"/>
          </p:nvPr>
        </p:nvSpPr>
        <p:spPr>
          <a:xfrm>
            <a:off x="3716006" y="5534118"/>
            <a:ext cx="544844" cy="365125"/>
          </a:xfrm>
          <a:prstGeom prst="rect">
            <a:avLst/>
          </a:prstGeom>
        </p:spPr>
        <p:txBody>
          <a:bodyPr>
            <a:noAutofit/>
          </a:bodyPr>
          <a:lstStyle>
            <a:lvl1pPr marL="0" indent="0">
              <a:buNone/>
              <a:defRPr sz="2400" b="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08</a:t>
            </a:r>
            <a:endParaRPr lang="en-GB" dirty="0"/>
          </a:p>
        </p:txBody>
      </p:sp>
      <p:sp>
        <p:nvSpPr>
          <p:cNvPr id="2" name="Title 1">
            <a:extLst>
              <a:ext uri="{FF2B5EF4-FFF2-40B4-BE49-F238E27FC236}">
                <a16:creationId xmlns:a16="http://schemas.microsoft.com/office/drawing/2014/main" id="{B47392BE-863D-A603-246A-3321E619F1D1}"/>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Hello, this is a beautiful header.</a:t>
            </a:r>
            <a:endParaRPr lang="en-GB" dirty="0"/>
          </a:p>
        </p:txBody>
      </p:sp>
    </p:spTree>
    <p:extLst>
      <p:ext uri="{BB962C8B-B14F-4D97-AF65-F5344CB8AC3E}">
        <p14:creationId xmlns:p14="http://schemas.microsoft.com/office/powerpoint/2010/main" val="3839951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eck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AB8CDD9-B248-AB68-92D8-847840825E84}"/>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99CED35C-595E-4787-A8F0-123324C08A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2A7A6EF-5212-33F1-7443-2EDB2E30C817}"/>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2" name="Content Placeholder 2">
            <a:extLst>
              <a:ext uri="{FF2B5EF4-FFF2-40B4-BE49-F238E27FC236}">
                <a16:creationId xmlns:a16="http://schemas.microsoft.com/office/drawing/2014/main" id="{4DF96AAF-D796-6997-A944-DE1A73A89363}"/>
              </a:ext>
            </a:extLst>
          </p:cNvPr>
          <p:cNvSpPr>
            <a:spLocks noGrp="1"/>
          </p:cNvSpPr>
          <p:nvPr>
            <p:ph sz="half" idx="13" hasCustomPrompt="1"/>
          </p:nvPr>
        </p:nvSpPr>
        <p:spPr>
          <a:xfrm>
            <a:off x="838200" y="3088123"/>
            <a:ext cx="3845030" cy="3095568"/>
          </a:xfrm>
          <a:prstGeom prst="rect">
            <a:avLst/>
          </a:prstGeom>
        </p:spPr>
        <p:txBody>
          <a:bodyPr>
            <a:normAutofit/>
          </a:bodyPr>
          <a:lstStyle>
            <a:lvl1pPr marL="228600" indent="-228600">
              <a:spcAft>
                <a:spcPts val="1200"/>
              </a:spcAft>
              <a:buFont typeface="Wingdings" panose="05000000000000000000" pitchFamily="2" charset="2"/>
              <a:buChar char="ü"/>
              <a:defRPr sz="1800">
                <a:solidFill>
                  <a:schemeClr val="bg1"/>
                </a:solidFill>
                <a:latin typeface="Arial" panose="020B0604020202020204" pitchFamily="34" charset="0"/>
                <a:cs typeface="Arial" panose="020B0604020202020204" pitchFamily="34" charset="0"/>
              </a:defRPr>
            </a:lvl1pPr>
            <a:lvl2pPr marL="685800" indent="-228600">
              <a:buFontTx/>
              <a:buBlip>
                <a:blip r:embed="rId3"/>
              </a:buBlip>
              <a:defRPr sz="1600">
                <a:solidFill>
                  <a:schemeClr val="bg1"/>
                </a:solidFill>
                <a:latin typeface="Arial" panose="020B0604020202020204" pitchFamily="34" charset="0"/>
                <a:cs typeface="Arial" panose="020B0604020202020204" pitchFamily="34" charset="0"/>
              </a:defRPr>
            </a:lvl2pPr>
            <a:lvl3pPr marL="1143000" indent="-228600">
              <a:buFontTx/>
              <a:buBlip>
                <a:blip r:embed="rId3"/>
              </a:buBlip>
              <a:defRPr sz="1400">
                <a:solidFill>
                  <a:schemeClr val="bg1"/>
                </a:solidFill>
                <a:latin typeface="Arial" panose="020B0604020202020204" pitchFamily="34" charset="0"/>
                <a:cs typeface="Arial" panose="020B0604020202020204" pitchFamily="34" charset="0"/>
              </a:defRPr>
            </a:lvl3pPr>
            <a:lvl4pPr marL="1600200" indent="-228600">
              <a:buFontTx/>
              <a:buBlip>
                <a:blip r:embed="rId3"/>
              </a:buBlip>
              <a:defRPr sz="1200">
                <a:solidFill>
                  <a:schemeClr val="bg1"/>
                </a:solidFill>
                <a:latin typeface="Arial" panose="020B0604020202020204" pitchFamily="34" charset="0"/>
                <a:cs typeface="Arial" panose="020B0604020202020204" pitchFamily="34" charset="0"/>
              </a:defRPr>
            </a:lvl4pPr>
            <a:lvl5pPr marL="2057400" indent="-228600">
              <a:buFontTx/>
              <a:buBlip>
                <a:blip r:embed="rId3"/>
              </a:buBlip>
              <a:defRPr sz="1200">
                <a:solidFill>
                  <a:schemeClr val="bg1"/>
                </a:solidFill>
                <a:latin typeface="Arial" panose="020B0604020202020204" pitchFamily="34" charset="0"/>
                <a:cs typeface="Arial" panose="020B0604020202020204" pitchFamily="34" charset="0"/>
              </a:defRPr>
            </a:lvl5pPr>
          </a:lstStyle>
          <a:p>
            <a:pPr lvl="0"/>
            <a:r>
              <a:rPr lang="en-US" dirty="0"/>
              <a:t>This is an example of a bulleted list. Each one will need to be copied to retain format.</a:t>
            </a:r>
          </a:p>
          <a:p>
            <a:pPr lvl="0"/>
            <a:r>
              <a:rPr lang="en-US" dirty="0"/>
              <a:t>This is an example of a bulleted list. Each one will need to be copied to retain format.</a:t>
            </a:r>
          </a:p>
          <a:p>
            <a:pPr lvl="0"/>
            <a:r>
              <a:rPr lang="en-US" dirty="0"/>
              <a:t>This is an example of a bulleted list. Each one will need to be copied to retain format.</a:t>
            </a:r>
            <a:endParaRPr lang="en-GB" dirty="0"/>
          </a:p>
        </p:txBody>
      </p:sp>
      <p:sp>
        <p:nvSpPr>
          <p:cNvPr id="13" name="Content Placeholder 2">
            <a:extLst>
              <a:ext uri="{FF2B5EF4-FFF2-40B4-BE49-F238E27FC236}">
                <a16:creationId xmlns:a16="http://schemas.microsoft.com/office/drawing/2014/main" id="{60F18C6B-6A1D-391D-44EF-C80BB9DD2FEB}"/>
              </a:ext>
            </a:extLst>
          </p:cNvPr>
          <p:cNvSpPr>
            <a:spLocks noGrp="1"/>
          </p:cNvSpPr>
          <p:nvPr>
            <p:ph sz="half" idx="14" hasCustomPrompt="1"/>
          </p:nvPr>
        </p:nvSpPr>
        <p:spPr>
          <a:xfrm>
            <a:off x="4973293" y="3088123"/>
            <a:ext cx="3845030" cy="3095568"/>
          </a:xfrm>
          <a:prstGeom prst="rect">
            <a:avLst/>
          </a:prstGeom>
        </p:spPr>
        <p:txBody>
          <a:bodyPr>
            <a:normAutofit/>
          </a:bodyPr>
          <a:lstStyle>
            <a:lvl1pPr marL="228600" indent="-228600">
              <a:spcAft>
                <a:spcPts val="1200"/>
              </a:spcAft>
              <a:buFont typeface="Wingdings" panose="05000000000000000000" pitchFamily="2" charset="2"/>
              <a:buChar char="ü"/>
              <a:defRPr sz="1800">
                <a:solidFill>
                  <a:schemeClr val="bg1"/>
                </a:solidFill>
                <a:latin typeface="Arial" panose="020B0604020202020204" pitchFamily="34" charset="0"/>
                <a:cs typeface="Arial" panose="020B0604020202020204" pitchFamily="34" charset="0"/>
              </a:defRPr>
            </a:lvl1pPr>
            <a:lvl2pPr marL="685800" indent="-228600">
              <a:buFontTx/>
              <a:buBlip>
                <a:blip r:embed="rId3"/>
              </a:buBlip>
              <a:defRPr sz="1600">
                <a:solidFill>
                  <a:schemeClr val="bg1"/>
                </a:solidFill>
                <a:latin typeface="Arial" panose="020B0604020202020204" pitchFamily="34" charset="0"/>
                <a:cs typeface="Arial" panose="020B0604020202020204" pitchFamily="34" charset="0"/>
              </a:defRPr>
            </a:lvl2pPr>
            <a:lvl3pPr marL="1143000" indent="-228600">
              <a:buFontTx/>
              <a:buBlip>
                <a:blip r:embed="rId3"/>
              </a:buBlip>
              <a:defRPr sz="1400">
                <a:solidFill>
                  <a:schemeClr val="bg1"/>
                </a:solidFill>
                <a:latin typeface="Arial" panose="020B0604020202020204" pitchFamily="34" charset="0"/>
                <a:cs typeface="Arial" panose="020B0604020202020204" pitchFamily="34" charset="0"/>
              </a:defRPr>
            </a:lvl3pPr>
            <a:lvl4pPr marL="1600200" indent="-228600">
              <a:buFontTx/>
              <a:buBlip>
                <a:blip r:embed="rId3"/>
              </a:buBlip>
              <a:defRPr sz="1200">
                <a:solidFill>
                  <a:schemeClr val="bg1"/>
                </a:solidFill>
                <a:latin typeface="Arial" panose="020B0604020202020204" pitchFamily="34" charset="0"/>
                <a:cs typeface="Arial" panose="020B0604020202020204" pitchFamily="34" charset="0"/>
              </a:defRPr>
            </a:lvl4pPr>
            <a:lvl5pPr marL="2057400" indent="-228600">
              <a:buFontTx/>
              <a:buBlip>
                <a:blip r:embed="rId3"/>
              </a:buBlip>
              <a:defRPr sz="1200">
                <a:solidFill>
                  <a:schemeClr val="bg1"/>
                </a:solidFill>
                <a:latin typeface="Arial" panose="020B0604020202020204" pitchFamily="34" charset="0"/>
                <a:cs typeface="Arial" panose="020B0604020202020204" pitchFamily="34" charset="0"/>
              </a:defRPr>
            </a:lvl5pPr>
          </a:lstStyle>
          <a:p>
            <a:pPr lvl="0"/>
            <a:r>
              <a:rPr lang="en-US" dirty="0"/>
              <a:t>This is an example of a bulleted list. Each one will need to be copied to retain format.</a:t>
            </a:r>
          </a:p>
          <a:p>
            <a:pPr lvl="0"/>
            <a:r>
              <a:rPr lang="en-US" dirty="0"/>
              <a:t>This is an example of a bulleted list. Each one will need to be copied to retain format.</a:t>
            </a:r>
          </a:p>
          <a:p>
            <a:pPr lvl="0"/>
            <a:r>
              <a:rPr lang="en-US" dirty="0"/>
              <a:t>This is an example of a bulleted list. Each one will need to be copied to retain format.</a:t>
            </a:r>
            <a:endParaRPr lang="en-GB" dirty="0"/>
          </a:p>
        </p:txBody>
      </p:sp>
      <p:cxnSp>
        <p:nvCxnSpPr>
          <p:cNvPr id="14" name="Straight Connector 13">
            <a:extLst>
              <a:ext uri="{FF2B5EF4-FFF2-40B4-BE49-F238E27FC236}">
                <a16:creationId xmlns:a16="http://schemas.microsoft.com/office/drawing/2014/main" id="{E31339FA-D2CC-7F88-5316-CE16C820E208}"/>
              </a:ext>
            </a:extLst>
          </p:cNvPr>
          <p:cNvCxnSpPr>
            <a:cxnSpLocks/>
          </p:cNvCxnSpPr>
          <p:nvPr userDrawn="1"/>
        </p:nvCxnSpPr>
        <p:spPr>
          <a:xfrm>
            <a:off x="4847573" y="3081395"/>
            <a:ext cx="0" cy="309556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Picture Placeholder 14">
            <a:extLst>
              <a:ext uri="{FF2B5EF4-FFF2-40B4-BE49-F238E27FC236}">
                <a16:creationId xmlns:a16="http://schemas.microsoft.com/office/drawing/2014/main" id="{45C141EC-B38B-9F55-181F-0F3E894FAF5B}"/>
              </a:ext>
            </a:extLst>
          </p:cNvPr>
          <p:cNvSpPr>
            <a:spLocks noGrp="1"/>
          </p:cNvSpPr>
          <p:nvPr>
            <p:ph type="pic" sz="quarter" idx="18"/>
          </p:nvPr>
        </p:nvSpPr>
        <p:spPr>
          <a:xfrm>
            <a:off x="9031266" y="365126"/>
            <a:ext cx="2918566" cy="2716269"/>
          </a:xfrm>
          <a:prstGeom prst="round1Rect">
            <a:avLst>
              <a:gd name="adj" fmla="val 29688"/>
            </a:avLst>
          </a:prstGeom>
        </p:spPr>
        <p:txBody>
          <a:bodyPr>
            <a:normAutofit/>
          </a:bodyPr>
          <a:lstStyle>
            <a:lvl1pPr>
              <a:defRPr sz="2400"/>
            </a:lvl1pPr>
          </a:lstStyle>
          <a:p>
            <a:r>
              <a:rPr lang="en-GB"/>
              <a:t>Click icon to add picture</a:t>
            </a:r>
          </a:p>
        </p:txBody>
      </p:sp>
      <p:sp>
        <p:nvSpPr>
          <p:cNvPr id="2" name="Title 1">
            <a:extLst>
              <a:ext uri="{FF2B5EF4-FFF2-40B4-BE49-F238E27FC236}">
                <a16:creationId xmlns:a16="http://schemas.microsoft.com/office/drawing/2014/main" id="{C9912419-DDCC-7425-348D-AC5E5A00F59F}"/>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solidFill>
                  <a:schemeClr val="bg1"/>
                </a:solidFill>
                <a:latin typeface="Arial Black" panose="020B0A04020102020204" pitchFamily="34" charset="0"/>
              </a:defRPr>
            </a:lvl1pPr>
          </a:lstStyle>
          <a:p>
            <a:r>
              <a:rPr lang="en-US" dirty="0"/>
              <a:t>This is a checklist slide.</a:t>
            </a:r>
            <a:endParaRPr lang="en-GB" dirty="0"/>
          </a:p>
        </p:txBody>
      </p:sp>
      <p:sp>
        <p:nvSpPr>
          <p:cNvPr id="8" name="Text Placeholder 12">
            <a:extLst>
              <a:ext uri="{FF2B5EF4-FFF2-40B4-BE49-F238E27FC236}">
                <a16:creationId xmlns:a16="http://schemas.microsoft.com/office/drawing/2014/main" id="{907AA5D0-C64C-A54B-4098-AEDE0C951240}"/>
              </a:ext>
            </a:extLst>
          </p:cNvPr>
          <p:cNvSpPr>
            <a:spLocks noGrp="1"/>
          </p:cNvSpPr>
          <p:nvPr>
            <p:ph type="body" sz="quarter" idx="19" hasCustomPrompt="1"/>
          </p:nvPr>
        </p:nvSpPr>
        <p:spPr>
          <a:xfrm>
            <a:off x="838200" y="1327150"/>
            <a:ext cx="7980363" cy="365125"/>
          </a:xfrm>
          <a:prstGeom prst="rect">
            <a:avLst/>
          </a:prstGeom>
        </p:spPr>
        <p:txBody>
          <a:bodyPr>
            <a:noAutofit/>
          </a:bodyPr>
          <a:lstStyle>
            <a:lvl1pPr marL="0" indent="0">
              <a:buNone/>
              <a:defRPr sz="2400" b="1">
                <a:solidFill>
                  <a:schemeClr val="accent1"/>
                </a:solidFill>
              </a:defRPr>
            </a:lvl1pPr>
            <a:lvl2pPr marL="457200" indent="0">
              <a:buNone/>
              <a:defRPr sz="2400" b="1">
                <a:solidFill>
                  <a:schemeClr val="accent1"/>
                </a:solidFill>
              </a:defRPr>
            </a:lvl2pPr>
            <a:lvl3pPr marL="914400" indent="0">
              <a:buNone/>
              <a:defRPr sz="2400" b="1">
                <a:solidFill>
                  <a:schemeClr val="accent1"/>
                </a:solidFill>
              </a:defRPr>
            </a:lvl3pPr>
            <a:lvl4pPr marL="1371600" indent="0">
              <a:buNone/>
              <a:defRPr sz="2400" b="1">
                <a:solidFill>
                  <a:schemeClr val="accent1"/>
                </a:solidFill>
              </a:defRPr>
            </a:lvl4pPr>
            <a:lvl5pPr marL="1828800" indent="0">
              <a:buNone/>
              <a:defRPr sz="2400" b="1">
                <a:solidFill>
                  <a:schemeClr val="accent1"/>
                </a:solidFill>
              </a:defRPr>
            </a:lvl5pPr>
          </a:lstStyle>
          <a:p>
            <a:r>
              <a:rPr lang="en-US" sz="2400" b="1" dirty="0">
                <a:solidFill>
                  <a:schemeClr val="accent1"/>
                </a:solidFill>
                <a:latin typeface="Arial Black" panose="020B0A04020102020204" pitchFamily="34" charset="0"/>
              </a:rPr>
              <a:t>This is what a sub-header looks like.</a:t>
            </a:r>
            <a:endParaRPr lang="en-GB" sz="2400" b="1" dirty="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4085398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n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BB496A-CA93-9B03-49F1-F3E4500652A0}"/>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4A60F3BE-2480-D211-1B5D-62D25FF03B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BE9EE6-6270-9582-5955-F5007BC2F8E1}"/>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4" name="Content Placeholder 2">
            <a:extLst>
              <a:ext uri="{FF2B5EF4-FFF2-40B4-BE49-F238E27FC236}">
                <a16:creationId xmlns:a16="http://schemas.microsoft.com/office/drawing/2014/main" id="{A6712B10-F7FE-DAEF-0CDD-A106599E3473}"/>
              </a:ext>
            </a:extLst>
          </p:cNvPr>
          <p:cNvSpPr>
            <a:spLocks noGrp="1"/>
          </p:cNvSpPr>
          <p:nvPr>
            <p:ph sz="half" idx="1" hasCustomPrompt="1"/>
          </p:nvPr>
        </p:nvSpPr>
        <p:spPr>
          <a:xfrm>
            <a:off x="6688085" y="3106056"/>
            <a:ext cx="3845030" cy="2752427"/>
          </a:xfrm>
          <a:prstGeom prst="rect">
            <a:avLst/>
          </a:prstGeom>
        </p:spPr>
        <p:txBody>
          <a:bodyPr>
            <a:noAutofit/>
          </a:bodyPr>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200">
                <a:solidFill>
                  <a:schemeClr val="bg1"/>
                </a:solidFill>
                <a:latin typeface="Arial" panose="020B0604020202020204" pitchFamily="34" charset="0"/>
                <a:cs typeface="Arial" panose="020B0604020202020204" pitchFamily="34" charset="0"/>
              </a:defRPr>
            </a:lvl4pPr>
            <a:lvl5pPr marL="1828800" indent="0">
              <a:buNone/>
              <a:defRPr sz="1200">
                <a:solidFill>
                  <a:schemeClr val="bg1"/>
                </a:solidFill>
                <a:latin typeface="Arial" panose="020B0604020202020204" pitchFamily="34" charset="0"/>
                <a:cs typeface="Arial" panose="020B0604020202020204" pitchFamily="34" charset="0"/>
              </a:defRPr>
            </a:lvl5pPr>
          </a:lstStyle>
          <a:p>
            <a:pPr lvl="0"/>
            <a:r>
              <a:rPr lang="en-US" dirty="0"/>
              <a:t>This slide template is designed for content related to growth, regeneration, transport, and connectivity. It aligns with brand guidelines to ensure a consistent and professional approach when communicating these key themes to stakeholders and the public.</a:t>
            </a:r>
          </a:p>
          <a:p>
            <a:pPr lvl="0"/>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p>
        </p:txBody>
      </p:sp>
      <p:sp>
        <p:nvSpPr>
          <p:cNvPr id="2" name="Title 1">
            <a:extLst>
              <a:ext uri="{FF2B5EF4-FFF2-40B4-BE49-F238E27FC236}">
                <a16:creationId xmlns:a16="http://schemas.microsoft.com/office/drawing/2014/main" id="{9617CC08-00F9-777E-CB85-D867203F3F6A}"/>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This is a line chart slide.</a:t>
            </a:r>
            <a:endParaRPr lang="en-GB" dirty="0"/>
          </a:p>
        </p:txBody>
      </p:sp>
      <p:sp>
        <p:nvSpPr>
          <p:cNvPr id="8" name="Text Placeholder 12">
            <a:extLst>
              <a:ext uri="{FF2B5EF4-FFF2-40B4-BE49-F238E27FC236}">
                <a16:creationId xmlns:a16="http://schemas.microsoft.com/office/drawing/2014/main" id="{4338C121-731A-4137-5AD9-EA2EB4B34735}"/>
              </a:ext>
            </a:extLst>
          </p:cNvPr>
          <p:cNvSpPr>
            <a:spLocks noGrp="1"/>
          </p:cNvSpPr>
          <p:nvPr>
            <p:ph type="body" sz="quarter" idx="14" hasCustomPrompt="1"/>
          </p:nvPr>
        </p:nvSpPr>
        <p:spPr>
          <a:xfrm>
            <a:off x="838200" y="1327150"/>
            <a:ext cx="7980363" cy="365125"/>
          </a:xfrm>
          <a:prstGeom prst="rect">
            <a:avLst/>
          </a:prstGeom>
        </p:spPr>
        <p:txBody>
          <a:bodyPr>
            <a:noAutofit/>
          </a:bodyPr>
          <a:lstStyle>
            <a:lvl1pPr marL="0" indent="0">
              <a:buNone/>
              <a:defRPr sz="2400" b="1">
                <a:solidFill>
                  <a:schemeClr val="accent1"/>
                </a:solidFill>
              </a:defRPr>
            </a:lvl1pPr>
            <a:lvl2pPr marL="457200" indent="0">
              <a:buNone/>
              <a:defRPr sz="2400" b="1">
                <a:solidFill>
                  <a:schemeClr val="accent1"/>
                </a:solidFill>
              </a:defRPr>
            </a:lvl2pPr>
            <a:lvl3pPr marL="914400" indent="0">
              <a:buNone/>
              <a:defRPr sz="2400" b="1">
                <a:solidFill>
                  <a:schemeClr val="accent1"/>
                </a:solidFill>
              </a:defRPr>
            </a:lvl3pPr>
            <a:lvl4pPr marL="1371600" indent="0">
              <a:buNone/>
              <a:defRPr sz="2400" b="1">
                <a:solidFill>
                  <a:schemeClr val="accent1"/>
                </a:solidFill>
              </a:defRPr>
            </a:lvl4pPr>
            <a:lvl5pPr marL="1828800" indent="0">
              <a:buNone/>
              <a:defRPr sz="2400" b="1">
                <a:solidFill>
                  <a:schemeClr val="accent1"/>
                </a:solidFill>
              </a:defRPr>
            </a:lvl5pPr>
          </a:lstStyle>
          <a:p>
            <a:r>
              <a:rPr lang="en-US" sz="2400" b="1" dirty="0">
                <a:solidFill>
                  <a:schemeClr val="accent1"/>
                </a:solidFill>
                <a:latin typeface="Arial Black" panose="020B0A04020102020204" pitchFamily="34" charset="0"/>
              </a:rPr>
              <a:t>This is what a sub-header looks like.</a:t>
            </a:r>
            <a:endParaRPr lang="en-GB" sz="2400" b="1" dirty="0">
              <a:solidFill>
                <a:schemeClr val="accent1"/>
              </a:solidFill>
              <a:latin typeface="Arial Black" panose="020B0A04020102020204" pitchFamily="34" charset="0"/>
            </a:endParaRPr>
          </a:p>
        </p:txBody>
      </p:sp>
      <p:sp>
        <p:nvSpPr>
          <p:cNvPr id="11" name="Chart Placeholder 10">
            <a:extLst>
              <a:ext uri="{FF2B5EF4-FFF2-40B4-BE49-F238E27FC236}">
                <a16:creationId xmlns:a16="http://schemas.microsoft.com/office/drawing/2014/main" id="{F4779A8D-B6A3-E900-E169-A2737981AC65}"/>
              </a:ext>
            </a:extLst>
          </p:cNvPr>
          <p:cNvSpPr>
            <a:spLocks noGrp="1"/>
          </p:cNvSpPr>
          <p:nvPr>
            <p:ph type="chart" sz="quarter" idx="15"/>
          </p:nvPr>
        </p:nvSpPr>
        <p:spPr>
          <a:xfrm>
            <a:off x="838200" y="1993900"/>
            <a:ext cx="5461000" cy="3863975"/>
          </a:xfrm>
          <a:prstGeom prst="rect">
            <a:avLst/>
          </a:prstGeom>
        </p:spPr>
        <p:txBody>
          <a:bodyPr/>
          <a:lstStyle/>
          <a:p>
            <a:r>
              <a:rPr lang="en-GB"/>
              <a:t>Click icon to add chart</a:t>
            </a:r>
          </a:p>
        </p:txBody>
      </p:sp>
    </p:spTree>
    <p:extLst>
      <p:ext uri="{BB962C8B-B14F-4D97-AF65-F5344CB8AC3E}">
        <p14:creationId xmlns:p14="http://schemas.microsoft.com/office/powerpoint/2010/main" val="4153646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BB496A-CA93-9B03-49F1-F3E4500652A0}"/>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4A60F3BE-2480-D211-1B5D-62D25FF03B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BE9EE6-6270-9582-5955-F5007BC2F8E1}"/>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4" name="Content Placeholder 2">
            <a:extLst>
              <a:ext uri="{FF2B5EF4-FFF2-40B4-BE49-F238E27FC236}">
                <a16:creationId xmlns:a16="http://schemas.microsoft.com/office/drawing/2014/main" id="{A6712B10-F7FE-DAEF-0CDD-A106599E3473}"/>
              </a:ext>
            </a:extLst>
          </p:cNvPr>
          <p:cNvSpPr>
            <a:spLocks noGrp="1"/>
          </p:cNvSpPr>
          <p:nvPr>
            <p:ph sz="half" idx="1" hasCustomPrompt="1"/>
          </p:nvPr>
        </p:nvSpPr>
        <p:spPr>
          <a:xfrm>
            <a:off x="6688085" y="3106056"/>
            <a:ext cx="3845030" cy="2752427"/>
          </a:xfrm>
          <a:prstGeom prst="rect">
            <a:avLst/>
          </a:prstGeom>
        </p:spPr>
        <p:txBody>
          <a:bodyPr>
            <a:noAutofit/>
          </a:bodyPr>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200">
                <a:solidFill>
                  <a:schemeClr val="bg1"/>
                </a:solidFill>
                <a:latin typeface="Arial" panose="020B0604020202020204" pitchFamily="34" charset="0"/>
                <a:cs typeface="Arial" panose="020B0604020202020204" pitchFamily="34" charset="0"/>
              </a:defRPr>
            </a:lvl4pPr>
            <a:lvl5pPr marL="1828800" indent="0">
              <a:buNone/>
              <a:defRPr sz="1200">
                <a:solidFill>
                  <a:schemeClr val="bg1"/>
                </a:solidFill>
                <a:latin typeface="Arial" panose="020B0604020202020204" pitchFamily="34" charset="0"/>
                <a:cs typeface="Arial" panose="020B0604020202020204" pitchFamily="34" charset="0"/>
              </a:defRPr>
            </a:lvl5pPr>
          </a:lstStyle>
          <a:p>
            <a:pPr lvl="0"/>
            <a:r>
              <a:rPr lang="en-US" dirty="0"/>
              <a:t>This slide template is designed for content related to growth, regeneration, transport, and connectivity. It aligns with brand guidelines to ensure a consistent and professional approach when communicating these key themes to stakeholders and the public.</a:t>
            </a:r>
          </a:p>
          <a:p>
            <a:pPr lvl="0"/>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p>
        </p:txBody>
      </p:sp>
      <p:sp>
        <p:nvSpPr>
          <p:cNvPr id="2" name="Title 1">
            <a:extLst>
              <a:ext uri="{FF2B5EF4-FFF2-40B4-BE49-F238E27FC236}">
                <a16:creationId xmlns:a16="http://schemas.microsoft.com/office/drawing/2014/main" id="{9552CB10-7FA6-69D9-132D-484ACA084840}"/>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This is a pie chart slide.</a:t>
            </a:r>
            <a:endParaRPr lang="en-GB" dirty="0"/>
          </a:p>
        </p:txBody>
      </p:sp>
      <p:sp>
        <p:nvSpPr>
          <p:cNvPr id="8" name="Text Placeholder 12">
            <a:extLst>
              <a:ext uri="{FF2B5EF4-FFF2-40B4-BE49-F238E27FC236}">
                <a16:creationId xmlns:a16="http://schemas.microsoft.com/office/drawing/2014/main" id="{438097DC-1A45-EBBF-E5B4-B9BA12A70D32}"/>
              </a:ext>
            </a:extLst>
          </p:cNvPr>
          <p:cNvSpPr>
            <a:spLocks noGrp="1"/>
          </p:cNvSpPr>
          <p:nvPr>
            <p:ph type="body" sz="quarter" idx="14" hasCustomPrompt="1"/>
          </p:nvPr>
        </p:nvSpPr>
        <p:spPr>
          <a:xfrm>
            <a:off x="838200" y="1327150"/>
            <a:ext cx="7980363" cy="365125"/>
          </a:xfrm>
          <a:prstGeom prst="rect">
            <a:avLst/>
          </a:prstGeom>
        </p:spPr>
        <p:txBody>
          <a:bodyPr>
            <a:noAutofit/>
          </a:bodyPr>
          <a:lstStyle>
            <a:lvl1pPr marL="0" indent="0">
              <a:buNone/>
              <a:defRPr sz="2400" b="1">
                <a:solidFill>
                  <a:schemeClr val="accent1"/>
                </a:solidFill>
              </a:defRPr>
            </a:lvl1pPr>
            <a:lvl2pPr marL="457200" indent="0">
              <a:buNone/>
              <a:defRPr sz="2400" b="1">
                <a:solidFill>
                  <a:schemeClr val="accent1"/>
                </a:solidFill>
              </a:defRPr>
            </a:lvl2pPr>
            <a:lvl3pPr marL="914400" indent="0">
              <a:buNone/>
              <a:defRPr sz="2400" b="1">
                <a:solidFill>
                  <a:schemeClr val="accent1"/>
                </a:solidFill>
              </a:defRPr>
            </a:lvl3pPr>
            <a:lvl4pPr marL="1371600" indent="0">
              <a:buNone/>
              <a:defRPr sz="2400" b="1">
                <a:solidFill>
                  <a:schemeClr val="accent1"/>
                </a:solidFill>
              </a:defRPr>
            </a:lvl4pPr>
            <a:lvl5pPr marL="1828800" indent="0">
              <a:buNone/>
              <a:defRPr sz="2400" b="1">
                <a:solidFill>
                  <a:schemeClr val="accent1"/>
                </a:solidFill>
              </a:defRPr>
            </a:lvl5pPr>
          </a:lstStyle>
          <a:p>
            <a:r>
              <a:rPr lang="en-US" sz="2400" b="1" dirty="0">
                <a:solidFill>
                  <a:schemeClr val="accent1"/>
                </a:solidFill>
                <a:latin typeface="Arial Black" panose="020B0A04020102020204" pitchFamily="34" charset="0"/>
              </a:rPr>
              <a:t>This is what a sub-header looks like.</a:t>
            </a:r>
            <a:endParaRPr lang="en-GB" sz="2400" b="1" dirty="0">
              <a:solidFill>
                <a:schemeClr val="accent1"/>
              </a:solidFill>
              <a:latin typeface="Arial Black" panose="020B0A04020102020204" pitchFamily="34" charset="0"/>
            </a:endParaRPr>
          </a:p>
        </p:txBody>
      </p:sp>
      <p:sp>
        <p:nvSpPr>
          <p:cNvPr id="10" name="Chart Placeholder 10">
            <a:extLst>
              <a:ext uri="{FF2B5EF4-FFF2-40B4-BE49-F238E27FC236}">
                <a16:creationId xmlns:a16="http://schemas.microsoft.com/office/drawing/2014/main" id="{B879BD2E-ECFC-0C1D-8073-5470EF72F1EC}"/>
              </a:ext>
            </a:extLst>
          </p:cNvPr>
          <p:cNvSpPr>
            <a:spLocks noGrp="1"/>
          </p:cNvSpPr>
          <p:nvPr>
            <p:ph type="chart" sz="quarter" idx="15"/>
          </p:nvPr>
        </p:nvSpPr>
        <p:spPr>
          <a:xfrm>
            <a:off x="838200" y="1993900"/>
            <a:ext cx="5461000" cy="3863975"/>
          </a:xfrm>
          <a:prstGeom prst="rect">
            <a:avLst/>
          </a:prstGeom>
        </p:spPr>
        <p:txBody>
          <a:bodyPr/>
          <a:lstStyle/>
          <a:p>
            <a:r>
              <a:rPr lang="en-GB"/>
              <a:t>Click icon to add chart</a:t>
            </a:r>
          </a:p>
        </p:txBody>
      </p:sp>
    </p:spTree>
    <p:extLst>
      <p:ext uri="{BB962C8B-B14F-4D97-AF65-F5344CB8AC3E}">
        <p14:creationId xmlns:p14="http://schemas.microsoft.com/office/powerpoint/2010/main" val="2402315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93176B-F5F3-0868-C55D-0931D3BCD89E}"/>
              </a:ext>
            </a:extLst>
          </p:cNvPr>
          <p:cNvSpPr>
            <a:spLocks noGrp="1"/>
          </p:cNvSpPr>
          <p:nvPr>
            <p:ph type="body" sz="quarter" idx="19" hasCustomPrompt="1"/>
          </p:nvPr>
        </p:nvSpPr>
        <p:spPr>
          <a:xfrm>
            <a:off x="3880758" y="3429000"/>
            <a:ext cx="4430486" cy="420688"/>
          </a:xfrm>
          <a:prstGeom prst="rect">
            <a:avLst/>
          </a:prstGeom>
        </p:spPr>
        <p:txBody>
          <a:bodyPr/>
          <a:lstStyle>
            <a:lvl1pPr marL="0" indent="0" algn="ctr">
              <a:buNone/>
              <a:defRPr sz="1600" b="1">
                <a:solidFill>
                  <a:schemeClr val="accent1"/>
                </a:solidFill>
                <a:latin typeface="+mn-lt"/>
              </a:defRPr>
            </a:lvl1pPr>
          </a:lstStyle>
          <a:p>
            <a:r>
              <a:rPr lang="en-US" dirty="0">
                <a:solidFill>
                  <a:schemeClr val="accent1"/>
                </a:solidFill>
              </a:rPr>
              <a:t>firstname.surname@harlow.gov.uk</a:t>
            </a:r>
            <a:endParaRPr lang="en-GB" dirty="0">
              <a:solidFill>
                <a:schemeClr val="accent1"/>
              </a:solidFill>
            </a:endParaRPr>
          </a:p>
        </p:txBody>
      </p:sp>
      <p:sp>
        <p:nvSpPr>
          <p:cNvPr id="2" name="Title 1">
            <a:extLst>
              <a:ext uri="{FF2B5EF4-FFF2-40B4-BE49-F238E27FC236}">
                <a16:creationId xmlns:a16="http://schemas.microsoft.com/office/drawing/2014/main" id="{423C8CD3-A63E-A4A5-9BF1-0FD881DA94D4}"/>
              </a:ext>
            </a:extLst>
          </p:cNvPr>
          <p:cNvSpPr>
            <a:spLocks noGrp="1"/>
          </p:cNvSpPr>
          <p:nvPr>
            <p:ph type="title" hasCustomPrompt="1"/>
          </p:nvPr>
        </p:nvSpPr>
        <p:spPr>
          <a:xfrm>
            <a:off x="3880757" y="2929504"/>
            <a:ext cx="4430486" cy="499496"/>
          </a:xfrm>
          <a:prstGeom prst="rect">
            <a:avLst/>
          </a:prstGeom>
        </p:spPr>
        <p:txBody>
          <a:bodyPr>
            <a:normAutofit/>
          </a:bodyPr>
          <a:lstStyle>
            <a:lvl1pPr algn="ctr">
              <a:defRPr sz="1800" b="1">
                <a:solidFill>
                  <a:schemeClr val="bg1"/>
                </a:solidFill>
              </a:defRPr>
            </a:lvl1pPr>
          </a:lstStyle>
          <a:p>
            <a:r>
              <a:rPr lang="en-US" dirty="0"/>
              <a:t>For further information, please contact</a:t>
            </a:r>
            <a:endParaRPr lang="en-GB" dirty="0"/>
          </a:p>
        </p:txBody>
      </p:sp>
      <p:sp>
        <p:nvSpPr>
          <p:cNvPr id="6" name="Title 1">
            <a:extLst>
              <a:ext uri="{FF2B5EF4-FFF2-40B4-BE49-F238E27FC236}">
                <a16:creationId xmlns:a16="http://schemas.microsoft.com/office/drawing/2014/main" id="{70A9F1CF-DFF8-B4B4-913C-F4A1491C2825}"/>
              </a:ext>
            </a:extLst>
          </p:cNvPr>
          <p:cNvSpPr txBox="1">
            <a:spLocks/>
          </p:cNvSpPr>
          <p:nvPr userDrawn="1"/>
        </p:nvSpPr>
        <p:spPr>
          <a:xfrm>
            <a:off x="3880757" y="3299619"/>
            <a:ext cx="4430486" cy="4994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800" b="1" kern="1200">
                <a:solidFill>
                  <a:schemeClr val="bg1"/>
                </a:solidFill>
                <a:latin typeface="+mj-lt"/>
                <a:ea typeface="+mj-ea"/>
                <a:cs typeface="+mj-cs"/>
              </a:defRPr>
            </a:lvl1pPr>
          </a:lstStyle>
          <a:p>
            <a:endParaRPr lang="en-GB" dirty="0">
              <a:solidFill>
                <a:schemeClr val="accent1"/>
              </a:solidFill>
            </a:endParaRPr>
          </a:p>
        </p:txBody>
      </p:sp>
    </p:spTree>
    <p:extLst>
      <p:ext uri="{BB962C8B-B14F-4D97-AF65-F5344CB8AC3E}">
        <p14:creationId xmlns:p14="http://schemas.microsoft.com/office/powerpoint/2010/main" val="1072326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B9F0-4164-6161-1603-14F42BA5682A}"/>
              </a:ext>
            </a:extLst>
          </p:cNvPr>
          <p:cNvSpPr>
            <a:spLocks noGrp="1"/>
          </p:cNvSpPr>
          <p:nvPr>
            <p:ph type="title" hasCustomPrompt="1"/>
          </p:nvPr>
        </p:nvSpPr>
        <p:spPr>
          <a:xfrm>
            <a:off x="838200" y="2306659"/>
            <a:ext cx="10515600" cy="1325563"/>
          </a:xfrm>
          <a:prstGeom prst="rect">
            <a:avLst/>
          </a:prstGeom>
        </p:spPr>
        <p:txBody>
          <a:bodyPr/>
          <a:lstStyle>
            <a:lvl1pPr>
              <a:defRPr/>
            </a:lvl1pPr>
          </a:lstStyle>
          <a:p>
            <a:r>
              <a:rPr lang="en-US" dirty="0"/>
              <a:t>Questions?</a:t>
            </a:r>
            <a:endParaRPr lang="en-GB" dirty="0"/>
          </a:p>
        </p:txBody>
      </p:sp>
      <p:sp>
        <p:nvSpPr>
          <p:cNvPr id="3" name="Date Placeholder 2">
            <a:extLst>
              <a:ext uri="{FF2B5EF4-FFF2-40B4-BE49-F238E27FC236}">
                <a16:creationId xmlns:a16="http://schemas.microsoft.com/office/drawing/2014/main" id="{A33E124F-35EA-6295-C9BB-8B5C5B2C65B3}"/>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ACA38D7B-2AC6-4B8D-1F63-E0311A97EB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3D1EF6-80E0-9FF5-E218-853EB0DAA721}"/>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6" name="Title 1">
            <a:extLst>
              <a:ext uri="{FF2B5EF4-FFF2-40B4-BE49-F238E27FC236}">
                <a16:creationId xmlns:a16="http://schemas.microsoft.com/office/drawing/2014/main" id="{BAD60B80-CE60-3CD4-FAC3-3195845C45B5}"/>
              </a:ext>
            </a:extLst>
          </p:cNvPr>
          <p:cNvSpPr txBox="1">
            <a:spLocks/>
          </p:cNvSpPr>
          <p:nvPr userDrawn="1"/>
        </p:nvSpPr>
        <p:spPr>
          <a:xfrm>
            <a:off x="838200" y="31949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dirty="0">
              <a:solidFill>
                <a:schemeClr val="bg1"/>
              </a:solidFill>
              <a:latin typeface="Arial" panose="020B0604020202020204" pitchFamily="34" charset="0"/>
              <a:cs typeface="Arial" panose="020B0604020202020204" pitchFamily="34" charset="0"/>
            </a:endParaRPr>
          </a:p>
        </p:txBody>
      </p:sp>
      <p:pic>
        <p:nvPicPr>
          <p:cNvPr id="10" name="Picture 9" descr="A logo on a black background&#10;&#10;AI-generated content may be incorrect.">
            <a:extLst>
              <a:ext uri="{FF2B5EF4-FFF2-40B4-BE49-F238E27FC236}">
                <a16:creationId xmlns:a16="http://schemas.microsoft.com/office/drawing/2014/main" id="{0775D466-F2E1-7DE1-80A7-B9D2FDB87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0" y="3504471"/>
            <a:ext cx="1840064" cy="1840064"/>
          </a:xfrm>
          <a:prstGeom prst="rect">
            <a:avLst/>
          </a:prstGeom>
        </p:spPr>
      </p:pic>
      <p:sp>
        <p:nvSpPr>
          <p:cNvPr id="8" name="TextBox 7">
            <a:extLst>
              <a:ext uri="{FF2B5EF4-FFF2-40B4-BE49-F238E27FC236}">
                <a16:creationId xmlns:a16="http://schemas.microsoft.com/office/drawing/2014/main" id="{C45572E5-287E-67AB-B829-159142580DFF}"/>
              </a:ext>
            </a:extLst>
          </p:cNvPr>
          <p:cNvSpPr txBox="1"/>
          <p:nvPr userDrawn="1"/>
        </p:nvSpPr>
        <p:spPr>
          <a:xfrm>
            <a:off x="838200" y="3066726"/>
            <a:ext cx="6096000" cy="923330"/>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If you have any questions about these slides</a:t>
            </a:r>
          </a:p>
          <a:p>
            <a:r>
              <a:rPr lang="en-US" sz="1800" dirty="0">
                <a:latin typeface="Arial" panose="020B0604020202020204" pitchFamily="34" charset="0"/>
                <a:cs typeface="Arial" panose="020B0604020202020204" pitchFamily="34" charset="0"/>
              </a:rPr>
              <a:t>or the wider brand application, please email</a:t>
            </a:r>
          </a:p>
          <a:p>
            <a:r>
              <a:rPr lang="en-US" sz="1800" dirty="0" err="1">
                <a:solidFill>
                  <a:schemeClr val="bg1"/>
                </a:solidFill>
                <a:latin typeface="Arial" panose="020B0604020202020204" pitchFamily="34" charset="0"/>
                <a:cs typeface="Arial" panose="020B0604020202020204" pitchFamily="34" charset="0"/>
              </a:rPr>
              <a:t>harlow.council@millbank.global</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91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643B-7A9C-499F-5F8D-6C34C91A88AC}"/>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Hello, this is a beautiful header.</a:t>
            </a:r>
            <a:endParaRPr lang="en-GB" dirty="0"/>
          </a:p>
        </p:txBody>
      </p:sp>
      <p:sp>
        <p:nvSpPr>
          <p:cNvPr id="3" name="Content Placeholder 2">
            <a:extLst>
              <a:ext uri="{FF2B5EF4-FFF2-40B4-BE49-F238E27FC236}">
                <a16:creationId xmlns:a16="http://schemas.microsoft.com/office/drawing/2014/main" id="{9C83D2B1-97D8-5FD5-B5E4-AC35890DDA1C}"/>
              </a:ext>
            </a:extLst>
          </p:cNvPr>
          <p:cNvSpPr>
            <a:spLocks noGrp="1"/>
          </p:cNvSpPr>
          <p:nvPr>
            <p:ph sz="half" idx="1"/>
          </p:nvPr>
        </p:nvSpPr>
        <p:spPr>
          <a:xfrm>
            <a:off x="838200" y="3281819"/>
            <a:ext cx="3845030" cy="2895144"/>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51E05154-D2C8-B653-DE67-DCFBD52FB5C9}"/>
              </a:ext>
            </a:extLst>
          </p:cNvPr>
          <p:cNvSpPr>
            <a:spLocks noGrp="1"/>
          </p:cNvSpPr>
          <p:nvPr>
            <p:ph sz="half" idx="2"/>
          </p:nvPr>
        </p:nvSpPr>
        <p:spPr>
          <a:xfrm>
            <a:off x="4928469" y="3281819"/>
            <a:ext cx="3889854" cy="2895144"/>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918D19A4-AFA0-4D4D-5244-6A608B8F5CB1}"/>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6" name="Footer Placeholder 5">
            <a:extLst>
              <a:ext uri="{FF2B5EF4-FFF2-40B4-BE49-F238E27FC236}">
                <a16:creationId xmlns:a16="http://schemas.microsoft.com/office/drawing/2014/main" id="{C05C238E-0AB8-431C-18D3-E73BBD3D7E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B955A9-90EF-D5EB-3761-2E40282ACAC3}"/>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1" name="Teardrop 10">
            <a:extLst>
              <a:ext uri="{FF2B5EF4-FFF2-40B4-BE49-F238E27FC236}">
                <a16:creationId xmlns:a16="http://schemas.microsoft.com/office/drawing/2014/main" id="{688A98C2-C88D-BB2F-D8FD-398D3994B23D}"/>
              </a:ext>
            </a:extLst>
          </p:cNvPr>
          <p:cNvSpPr/>
          <p:nvPr userDrawn="1"/>
        </p:nvSpPr>
        <p:spPr>
          <a:xfrm>
            <a:off x="9130311" y="263048"/>
            <a:ext cx="2404997" cy="2437450"/>
          </a:xfrm>
          <a:prstGeom prst="teardrop">
            <a:avLst/>
          </a:prstGeom>
          <a:gradFill flip="none" rotWithShape="1">
            <a:gsLst>
              <a:gs pos="78000">
                <a:srgbClr val="243770"/>
              </a:gs>
              <a:gs pos="0">
                <a:srgbClr val="F285A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 name="Picture Placeholder 14">
            <a:extLst>
              <a:ext uri="{FF2B5EF4-FFF2-40B4-BE49-F238E27FC236}">
                <a16:creationId xmlns:a16="http://schemas.microsoft.com/office/drawing/2014/main" id="{39584DE3-D1F7-3343-B476-740B3A45BA27}"/>
              </a:ext>
            </a:extLst>
          </p:cNvPr>
          <p:cNvSpPr>
            <a:spLocks noGrp="1"/>
          </p:cNvSpPr>
          <p:nvPr>
            <p:ph type="pic" sz="quarter" idx="13"/>
          </p:nvPr>
        </p:nvSpPr>
        <p:spPr>
          <a:xfrm>
            <a:off x="9232635" y="365127"/>
            <a:ext cx="2199551" cy="2233292"/>
          </a:xfrm>
          <a:prstGeom prst="ellipse">
            <a:avLst/>
          </a:prstGeom>
        </p:spPr>
        <p:txBody>
          <a:bodyPr>
            <a:normAutofit/>
          </a:bodyPr>
          <a:lstStyle>
            <a:lvl1pPr>
              <a:defRPr sz="2400"/>
            </a:lvl1pPr>
          </a:lstStyle>
          <a:p>
            <a:r>
              <a:rPr lang="en-GB"/>
              <a:t>Click icon to add picture</a:t>
            </a:r>
          </a:p>
        </p:txBody>
      </p:sp>
      <p:sp>
        <p:nvSpPr>
          <p:cNvPr id="13" name="Text Placeholder 12">
            <a:extLst>
              <a:ext uri="{FF2B5EF4-FFF2-40B4-BE49-F238E27FC236}">
                <a16:creationId xmlns:a16="http://schemas.microsoft.com/office/drawing/2014/main" id="{33F1B442-4A11-B8C9-105F-E87C9911BCEF}"/>
              </a:ext>
            </a:extLst>
          </p:cNvPr>
          <p:cNvSpPr>
            <a:spLocks noGrp="1"/>
          </p:cNvSpPr>
          <p:nvPr>
            <p:ph type="body" sz="quarter" idx="14" hasCustomPrompt="1"/>
          </p:nvPr>
        </p:nvSpPr>
        <p:spPr>
          <a:xfrm>
            <a:off x="838200" y="1327150"/>
            <a:ext cx="7980363" cy="365125"/>
          </a:xfrm>
          <a:prstGeom prst="rect">
            <a:avLst/>
          </a:prstGeom>
        </p:spPr>
        <p:txBody>
          <a:bodyPr>
            <a:noAutofit/>
          </a:bodyPr>
          <a:lstStyle>
            <a:lvl1pPr marL="0" indent="0">
              <a:buNone/>
              <a:defRPr sz="2400" b="1">
                <a:solidFill>
                  <a:schemeClr val="accent1"/>
                </a:solidFill>
              </a:defRPr>
            </a:lvl1pPr>
            <a:lvl2pPr marL="457200" indent="0">
              <a:buNone/>
              <a:defRPr sz="2400" b="1">
                <a:solidFill>
                  <a:schemeClr val="accent1"/>
                </a:solidFill>
              </a:defRPr>
            </a:lvl2pPr>
            <a:lvl3pPr marL="914400" indent="0">
              <a:buNone/>
              <a:defRPr sz="2400" b="1">
                <a:solidFill>
                  <a:schemeClr val="accent1"/>
                </a:solidFill>
              </a:defRPr>
            </a:lvl3pPr>
            <a:lvl4pPr marL="1371600" indent="0">
              <a:buNone/>
              <a:defRPr sz="2400" b="1">
                <a:solidFill>
                  <a:schemeClr val="accent1"/>
                </a:solidFill>
              </a:defRPr>
            </a:lvl4pPr>
            <a:lvl5pPr marL="1828800" indent="0">
              <a:buNone/>
              <a:defRPr sz="2400" b="1">
                <a:solidFill>
                  <a:schemeClr val="accent1"/>
                </a:solidFill>
              </a:defRPr>
            </a:lvl5pPr>
          </a:lstStyle>
          <a:p>
            <a:r>
              <a:rPr lang="en-US" sz="2400" b="1" dirty="0">
                <a:solidFill>
                  <a:schemeClr val="accent1"/>
                </a:solidFill>
                <a:latin typeface="Arial Black" panose="020B0A04020102020204" pitchFamily="34" charset="0"/>
              </a:rPr>
              <a:t>This is what a sub-header looks like.</a:t>
            </a:r>
            <a:endParaRPr lang="en-GB" sz="2400" b="1" dirty="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624636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0BCACEA-1FEB-A4FA-7701-CDB52256F5E0}"/>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5" name="Footer Placeholder 4">
            <a:extLst>
              <a:ext uri="{FF2B5EF4-FFF2-40B4-BE49-F238E27FC236}">
                <a16:creationId xmlns:a16="http://schemas.microsoft.com/office/drawing/2014/main" id="{443FA359-C27F-90A9-83BD-9E99A3E691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24D98-D7F4-3780-F88D-6A9038A6445A}"/>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0" name="Title 1">
            <a:extLst>
              <a:ext uri="{FF2B5EF4-FFF2-40B4-BE49-F238E27FC236}">
                <a16:creationId xmlns:a16="http://schemas.microsoft.com/office/drawing/2014/main" id="{D0821B7A-CF70-352E-972C-89F7668E7C3D}"/>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Hello, this is a beautiful header.</a:t>
            </a:r>
            <a:endParaRPr lang="en-GB" dirty="0"/>
          </a:p>
        </p:txBody>
      </p:sp>
      <p:sp>
        <p:nvSpPr>
          <p:cNvPr id="11" name="Text Placeholder 12">
            <a:extLst>
              <a:ext uri="{FF2B5EF4-FFF2-40B4-BE49-F238E27FC236}">
                <a16:creationId xmlns:a16="http://schemas.microsoft.com/office/drawing/2014/main" id="{CDACA864-9661-A5D1-4B4E-AFCF5B414F77}"/>
              </a:ext>
            </a:extLst>
          </p:cNvPr>
          <p:cNvSpPr>
            <a:spLocks noGrp="1"/>
          </p:cNvSpPr>
          <p:nvPr>
            <p:ph type="body" sz="quarter" idx="14" hasCustomPrompt="1"/>
          </p:nvPr>
        </p:nvSpPr>
        <p:spPr>
          <a:xfrm>
            <a:off x="838200" y="1327150"/>
            <a:ext cx="7980363" cy="365125"/>
          </a:xfrm>
          <a:prstGeom prst="rect">
            <a:avLst/>
          </a:prstGeom>
        </p:spPr>
        <p:txBody>
          <a:bodyPr>
            <a:noAutofit/>
          </a:bodyPr>
          <a:lstStyle>
            <a:lvl1pPr marL="0" indent="0">
              <a:buNone/>
              <a:defRPr sz="2400" b="1">
                <a:solidFill>
                  <a:schemeClr val="accent1"/>
                </a:solidFill>
              </a:defRPr>
            </a:lvl1pPr>
            <a:lvl2pPr marL="457200" indent="0">
              <a:buNone/>
              <a:defRPr sz="2400" b="1">
                <a:solidFill>
                  <a:schemeClr val="accent1"/>
                </a:solidFill>
              </a:defRPr>
            </a:lvl2pPr>
            <a:lvl3pPr marL="914400" indent="0">
              <a:buNone/>
              <a:defRPr sz="2400" b="1">
                <a:solidFill>
                  <a:schemeClr val="accent1"/>
                </a:solidFill>
              </a:defRPr>
            </a:lvl3pPr>
            <a:lvl4pPr marL="1371600" indent="0">
              <a:buNone/>
              <a:defRPr sz="2400" b="1">
                <a:solidFill>
                  <a:schemeClr val="accent1"/>
                </a:solidFill>
              </a:defRPr>
            </a:lvl4pPr>
            <a:lvl5pPr marL="1828800" indent="0">
              <a:buNone/>
              <a:defRPr sz="2400" b="1">
                <a:solidFill>
                  <a:schemeClr val="accent1"/>
                </a:solidFill>
              </a:defRPr>
            </a:lvl5pPr>
          </a:lstStyle>
          <a:p>
            <a:r>
              <a:rPr lang="en-US" sz="2400" b="1" dirty="0">
                <a:solidFill>
                  <a:schemeClr val="accent1"/>
                </a:solidFill>
                <a:latin typeface="Arial Black" panose="020B0A04020102020204" pitchFamily="34" charset="0"/>
              </a:rPr>
              <a:t>This is what a sub-header looks like.</a:t>
            </a:r>
            <a:endParaRPr lang="en-GB" sz="2400" b="1" dirty="0">
              <a:solidFill>
                <a:schemeClr val="accent1"/>
              </a:solidFill>
              <a:latin typeface="Arial Black" panose="020B0A04020102020204" pitchFamily="34" charset="0"/>
            </a:endParaRPr>
          </a:p>
        </p:txBody>
      </p:sp>
    </p:spTree>
    <p:extLst>
      <p:ext uri="{BB962C8B-B14F-4D97-AF65-F5344CB8AC3E}">
        <p14:creationId xmlns:p14="http://schemas.microsoft.com/office/powerpoint/2010/main" val="360356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32D81FA-51E4-2ADC-8949-FF859322011F}"/>
              </a:ext>
            </a:extLst>
          </p:cNvPr>
          <p:cNvSpPr>
            <a:spLocks noGrp="1"/>
          </p:cNvSpPr>
          <p:nvPr>
            <p:ph type="title" hasCustomPrompt="1"/>
          </p:nvPr>
        </p:nvSpPr>
        <p:spPr>
          <a:xfrm>
            <a:off x="3208340" y="2397954"/>
            <a:ext cx="5775319" cy="2062091"/>
          </a:xfrm>
          <a:prstGeom prst="rect">
            <a:avLst/>
          </a:prstGeom>
        </p:spPr>
        <p:txBody>
          <a:bodyPr>
            <a:normAutofit/>
          </a:bodyPr>
          <a:lstStyle>
            <a:lvl1pPr algn="ctr">
              <a:defRPr sz="2800">
                <a:solidFill>
                  <a:schemeClr val="bg1"/>
                </a:solidFill>
                <a:latin typeface="Arial Black" panose="020B0A04020102020204" pitchFamily="34" charset="0"/>
              </a:defRPr>
            </a:lvl1pPr>
          </a:lstStyle>
          <a:p>
            <a:r>
              <a:rPr lang="en-US" dirty="0"/>
              <a:t>This is a slide where you</a:t>
            </a:r>
            <a:br>
              <a:rPr lang="en-US" dirty="0"/>
            </a:br>
            <a:r>
              <a:rPr lang="en-US" dirty="0"/>
              <a:t>need to make a splash. It could be a quote, a mission, or simply to divide up the boring bits.</a:t>
            </a:r>
          </a:p>
        </p:txBody>
      </p:sp>
    </p:spTree>
    <p:extLst>
      <p:ext uri="{BB962C8B-B14F-4D97-AF65-F5344CB8AC3E}">
        <p14:creationId xmlns:p14="http://schemas.microsoft.com/office/powerpoint/2010/main" val="271509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munity &amp; 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A9D0F84-A707-0C01-2CA7-A2EE152378BE}"/>
              </a:ext>
            </a:extLst>
          </p:cNvPr>
          <p:cNvSpPr>
            <a:spLocks noGrp="1"/>
          </p:cNvSpPr>
          <p:nvPr>
            <p:ph sz="quarter" idx="4" hasCustomPrompt="1"/>
          </p:nvPr>
        </p:nvSpPr>
        <p:spPr>
          <a:xfrm>
            <a:off x="5022937" y="2505075"/>
            <a:ext cx="3130463" cy="3684588"/>
          </a:xfrm>
          <a:prstGeom prst="rect">
            <a:avLst/>
          </a:prstGeom>
        </p:spPr>
        <p:txBody>
          <a:bodyPr>
            <a:normAutofit/>
          </a:bodyPr>
          <a:lstStyle>
            <a:lvl1pPr marL="0" indent="0">
              <a:lnSpc>
                <a:spcPct val="100000"/>
              </a:lnSpc>
              <a:spcBef>
                <a:spcPts val="0"/>
              </a:spcBef>
              <a:buNone/>
              <a:defRPr sz="2400" b="1">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Accessible</a:t>
            </a:r>
          </a:p>
          <a:p>
            <a:pPr lvl="0"/>
            <a:r>
              <a:rPr lang="en-US" dirty="0"/>
              <a:t>Friendly</a:t>
            </a:r>
          </a:p>
          <a:p>
            <a:pPr lvl="0"/>
            <a:r>
              <a:rPr lang="en-US" dirty="0"/>
              <a:t>Warm</a:t>
            </a:r>
          </a:p>
          <a:p>
            <a:pPr lvl="0"/>
            <a:r>
              <a:rPr lang="en-US" dirty="0"/>
              <a:t>Community</a:t>
            </a:r>
          </a:p>
          <a:p>
            <a:pPr lvl="0"/>
            <a:r>
              <a:rPr lang="en-US" dirty="0"/>
              <a:t>Social Impact</a:t>
            </a:r>
          </a:p>
          <a:p>
            <a:pPr lvl="0"/>
            <a:r>
              <a:rPr lang="en-US" dirty="0"/>
              <a:t>Healthy</a:t>
            </a:r>
          </a:p>
          <a:p>
            <a:pPr lvl="0"/>
            <a:r>
              <a:rPr lang="en-US" dirty="0"/>
              <a:t>Happy</a:t>
            </a:r>
            <a:endParaRPr lang="en-GB" dirty="0"/>
          </a:p>
        </p:txBody>
      </p:sp>
      <p:sp>
        <p:nvSpPr>
          <p:cNvPr id="7" name="Date Placeholder 6">
            <a:extLst>
              <a:ext uri="{FF2B5EF4-FFF2-40B4-BE49-F238E27FC236}">
                <a16:creationId xmlns:a16="http://schemas.microsoft.com/office/drawing/2014/main" id="{99ABB01E-A11E-9BD8-413D-510A637535C7}"/>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8" name="Footer Placeholder 7">
            <a:extLst>
              <a:ext uri="{FF2B5EF4-FFF2-40B4-BE49-F238E27FC236}">
                <a16:creationId xmlns:a16="http://schemas.microsoft.com/office/drawing/2014/main" id="{45F654C7-1CA6-6E29-90D4-D290008DD2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DFE6B2-5F71-4413-C602-6074D3A572FE}"/>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12" name="Content Placeholder 2">
            <a:extLst>
              <a:ext uri="{FF2B5EF4-FFF2-40B4-BE49-F238E27FC236}">
                <a16:creationId xmlns:a16="http://schemas.microsoft.com/office/drawing/2014/main" id="{E5763EB3-6B34-A4D5-3EF7-975159601F4E}"/>
              </a:ext>
            </a:extLst>
          </p:cNvPr>
          <p:cNvSpPr>
            <a:spLocks noGrp="1"/>
          </p:cNvSpPr>
          <p:nvPr>
            <p:ph sz="half" idx="1" hasCustomPrompt="1"/>
          </p:nvPr>
        </p:nvSpPr>
        <p:spPr>
          <a:xfrm>
            <a:off x="838200" y="2505075"/>
            <a:ext cx="3845030" cy="3671888"/>
          </a:xfrm>
          <a:prstGeom prst="rect">
            <a:avLst/>
          </a:prstGeo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This slide template is designed for content that speaks to community, people, health, and education. It follows the brand guidelines to ensure consistency in tone, layout, and messaging across all materials that focus on public-facing initiatives.</a:t>
            </a:r>
          </a:p>
          <a:p>
            <a:pPr lvl="0"/>
            <a:r>
              <a:rPr lang="en-US" dirty="0"/>
              <a:t>By structuring content in clear, concise sections, this format helps deliver messages that are relatable and easy to follow. </a:t>
            </a:r>
          </a:p>
          <a:p>
            <a:pPr lvl="0"/>
            <a:r>
              <a:rPr lang="en-US" dirty="0"/>
              <a:t>Using this style keeps communication warm, accessible, and aligned with our values. It reinforces our commitment to building stronger communities and ensures every message connects with clarity and care.</a:t>
            </a:r>
            <a:endParaRPr lang="en-GB" dirty="0"/>
          </a:p>
        </p:txBody>
      </p:sp>
      <p:cxnSp>
        <p:nvCxnSpPr>
          <p:cNvPr id="14" name="Straight Connector 13">
            <a:extLst>
              <a:ext uri="{FF2B5EF4-FFF2-40B4-BE49-F238E27FC236}">
                <a16:creationId xmlns:a16="http://schemas.microsoft.com/office/drawing/2014/main" id="{389F6FA8-DD4E-E238-9581-023C2F054C80}"/>
              </a:ext>
            </a:extLst>
          </p:cNvPr>
          <p:cNvCxnSpPr/>
          <p:nvPr userDrawn="1"/>
        </p:nvCxnSpPr>
        <p:spPr>
          <a:xfrm>
            <a:off x="5022937" y="2505075"/>
            <a:ext cx="31304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0692FE9-3A1F-B1BD-192A-DD4EC766F54D}"/>
              </a:ext>
            </a:extLst>
          </p:cNvPr>
          <p:cNvCxnSpPr/>
          <p:nvPr userDrawn="1"/>
        </p:nvCxnSpPr>
        <p:spPr>
          <a:xfrm>
            <a:off x="5022937" y="5601091"/>
            <a:ext cx="31304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Picture Placeholder 14">
            <a:extLst>
              <a:ext uri="{FF2B5EF4-FFF2-40B4-BE49-F238E27FC236}">
                <a16:creationId xmlns:a16="http://schemas.microsoft.com/office/drawing/2014/main" id="{4EFDD4C1-A886-1EB7-D433-D7890902C1F6}"/>
              </a:ext>
            </a:extLst>
          </p:cNvPr>
          <p:cNvSpPr>
            <a:spLocks noGrp="1"/>
          </p:cNvSpPr>
          <p:nvPr>
            <p:ph type="pic" sz="quarter" idx="18"/>
          </p:nvPr>
        </p:nvSpPr>
        <p:spPr>
          <a:xfrm>
            <a:off x="9031266" y="365126"/>
            <a:ext cx="2918566" cy="2716269"/>
          </a:xfrm>
          <a:prstGeom prst="round1Rect">
            <a:avLst>
              <a:gd name="adj" fmla="val 29688"/>
            </a:avLst>
          </a:prstGeom>
        </p:spPr>
        <p:txBody>
          <a:bodyPr>
            <a:normAutofit/>
          </a:bodyPr>
          <a:lstStyle>
            <a:lvl1pPr>
              <a:defRPr sz="2400"/>
            </a:lvl1pPr>
          </a:lstStyle>
          <a:p>
            <a:r>
              <a:rPr lang="en-GB"/>
              <a:t>Click icon to add picture</a:t>
            </a:r>
          </a:p>
        </p:txBody>
      </p:sp>
      <p:sp>
        <p:nvSpPr>
          <p:cNvPr id="2" name="Title 1">
            <a:extLst>
              <a:ext uri="{FF2B5EF4-FFF2-40B4-BE49-F238E27FC236}">
                <a16:creationId xmlns:a16="http://schemas.microsoft.com/office/drawing/2014/main" id="{5E566948-A3B7-DE5D-BE14-8931F22A410D}"/>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latin typeface="Arial Black" panose="020B0A04020102020204" pitchFamily="34" charset="0"/>
              </a:defRPr>
            </a:lvl1pPr>
          </a:lstStyle>
          <a:p>
            <a:r>
              <a:rPr lang="en-US" dirty="0"/>
              <a:t>Hello, this is a beautiful header.</a:t>
            </a:r>
            <a:endParaRPr lang="en-GB" dirty="0"/>
          </a:p>
        </p:txBody>
      </p:sp>
      <p:sp>
        <p:nvSpPr>
          <p:cNvPr id="5" name="Text Placeholder 4">
            <a:extLst>
              <a:ext uri="{FF2B5EF4-FFF2-40B4-BE49-F238E27FC236}">
                <a16:creationId xmlns:a16="http://schemas.microsoft.com/office/drawing/2014/main" id="{BA94A089-ABEF-9757-F4F0-B92A9367BB0D}"/>
              </a:ext>
            </a:extLst>
          </p:cNvPr>
          <p:cNvSpPr>
            <a:spLocks noGrp="1"/>
          </p:cNvSpPr>
          <p:nvPr>
            <p:ph type="body" sz="quarter" idx="19" hasCustomPrompt="1"/>
          </p:nvPr>
        </p:nvSpPr>
        <p:spPr>
          <a:xfrm>
            <a:off x="838200" y="1327150"/>
            <a:ext cx="7980363" cy="420688"/>
          </a:xfrm>
          <a:prstGeom prst="rect">
            <a:avLst/>
          </a:prstGeom>
        </p:spPr>
        <p:txBody>
          <a:bodyPr/>
          <a:lstStyle>
            <a:lvl1pPr marL="0" indent="0">
              <a:buNone/>
              <a:defRPr sz="2400">
                <a:solidFill>
                  <a:schemeClr val="bg1"/>
                </a:solidFill>
                <a:latin typeface="Arial Black" panose="020B0A04020102020204" pitchFamily="34" charset="0"/>
              </a:defRPr>
            </a:lvl1pPr>
          </a:lstStyle>
          <a:p>
            <a:pPr lvl="0"/>
            <a:r>
              <a:rPr lang="en-US" dirty="0"/>
              <a:t>This is what a sub-header looks like.</a:t>
            </a:r>
          </a:p>
        </p:txBody>
      </p:sp>
    </p:spTree>
    <p:extLst>
      <p:ext uri="{BB962C8B-B14F-4D97-AF65-F5344CB8AC3E}">
        <p14:creationId xmlns:p14="http://schemas.microsoft.com/office/powerpoint/2010/main" val="242852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wth &amp; Regene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24BE2D-974A-11FF-823E-B92129D32F66}"/>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1313C24F-30B2-9E50-F404-1EBEBC055D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A8E115-30CE-C4BF-F275-CA315D9C55BD}"/>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7" name="Content Placeholder 2">
            <a:extLst>
              <a:ext uri="{FF2B5EF4-FFF2-40B4-BE49-F238E27FC236}">
                <a16:creationId xmlns:a16="http://schemas.microsoft.com/office/drawing/2014/main" id="{F3B7756D-6BB9-215A-DB53-883836B72778}"/>
              </a:ext>
            </a:extLst>
          </p:cNvPr>
          <p:cNvSpPr>
            <a:spLocks noGrp="1"/>
          </p:cNvSpPr>
          <p:nvPr>
            <p:ph sz="half" idx="1" hasCustomPrompt="1"/>
          </p:nvPr>
        </p:nvSpPr>
        <p:spPr>
          <a:xfrm>
            <a:off x="838200" y="3081395"/>
            <a:ext cx="3845030" cy="3095568"/>
          </a:xfrm>
          <a:prstGeom prst="rect">
            <a:avLst/>
          </a:prstGeom>
        </p:spPr>
        <p:txBody>
          <a:bodyPr>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200">
                <a:solidFill>
                  <a:schemeClr val="bg1"/>
                </a:solidFill>
                <a:latin typeface="Arial" panose="020B0604020202020204" pitchFamily="34" charset="0"/>
                <a:cs typeface="Arial" panose="020B0604020202020204" pitchFamily="34" charset="0"/>
              </a:defRPr>
            </a:lvl4pPr>
            <a:lvl5pPr marL="1828800" indent="0">
              <a:buNone/>
              <a:defRPr sz="1200">
                <a:solidFill>
                  <a:schemeClr val="bg1"/>
                </a:solidFill>
                <a:latin typeface="Arial" panose="020B0604020202020204" pitchFamily="34" charset="0"/>
                <a:cs typeface="Arial" panose="020B0604020202020204" pitchFamily="34" charset="0"/>
              </a:defRPr>
            </a:lvl5pPr>
          </a:lstStyle>
          <a:p>
            <a:pPr lvl="0"/>
            <a:r>
              <a:rPr lang="en-US" dirty="0"/>
              <a:t>This slide template is designed for content related to growth, regeneration, transport, and connectivity. It aligns with brand guidelines to ensure a consistent and professional approach when communicating these key themes to stakeholders and the public.</a:t>
            </a:r>
          </a:p>
          <a:p>
            <a:pPr lvl="0"/>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endParaRPr lang="en-GB" dirty="0"/>
          </a:p>
        </p:txBody>
      </p:sp>
      <p:cxnSp>
        <p:nvCxnSpPr>
          <p:cNvPr id="10" name="Straight Connector 9">
            <a:extLst>
              <a:ext uri="{FF2B5EF4-FFF2-40B4-BE49-F238E27FC236}">
                <a16:creationId xmlns:a16="http://schemas.microsoft.com/office/drawing/2014/main" id="{D8621141-4EEF-EF2A-9F59-304C3ABC48F0}"/>
              </a:ext>
            </a:extLst>
          </p:cNvPr>
          <p:cNvCxnSpPr>
            <a:cxnSpLocks/>
          </p:cNvCxnSpPr>
          <p:nvPr userDrawn="1"/>
        </p:nvCxnSpPr>
        <p:spPr>
          <a:xfrm>
            <a:off x="4847573" y="3081395"/>
            <a:ext cx="0" cy="309556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1C910CF7-2270-9EE7-00F0-9930C408825B}"/>
              </a:ext>
            </a:extLst>
          </p:cNvPr>
          <p:cNvSpPr>
            <a:spLocks noGrp="1"/>
          </p:cNvSpPr>
          <p:nvPr>
            <p:ph sz="half" idx="13" hasCustomPrompt="1"/>
          </p:nvPr>
        </p:nvSpPr>
        <p:spPr>
          <a:xfrm>
            <a:off x="5011917" y="3081395"/>
            <a:ext cx="3845030" cy="3095568"/>
          </a:xfrm>
          <a:prstGeom prst="rect">
            <a:avLst/>
          </a:prstGeom>
        </p:spPr>
        <p:txBody>
          <a:bodyPr>
            <a:normAutofit/>
          </a:bodyPr>
          <a:lstStyle>
            <a:lvl1pPr marL="228600" indent="-228600">
              <a:spcAft>
                <a:spcPts val="1200"/>
              </a:spcAft>
              <a:buFontTx/>
              <a:buBlip>
                <a:blip r:embed="rId3"/>
              </a:buBlip>
              <a:defRPr sz="1800">
                <a:solidFill>
                  <a:schemeClr val="bg1"/>
                </a:solidFill>
                <a:latin typeface="Arial" panose="020B0604020202020204" pitchFamily="34" charset="0"/>
                <a:cs typeface="Arial" panose="020B0604020202020204" pitchFamily="34" charset="0"/>
              </a:defRPr>
            </a:lvl1pPr>
            <a:lvl2pPr marL="685800" indent="-228600">
              <a:buFontTx/>
              <a:buBlip>
                <a:blip r:embed="rId3"/>
              </a:buBlip>
              <a:defRPr sz="1600">
                <a:solidFill>
                  <a:schemeClr val="bg1"/>
                </a:solidFill>
                <a:latin typeface="Arial" panose="020B0604020202020204" pitchFamily="34" charset="0"/>
                <a:cs typeface="Arial" panose="020B0604020202020204" pitchFamily="34" charset="0"/>
              </a:defRPr>
            </a:lvl2pPr>
            <a:lvl3pPr marL="1143000" indent="-228600">
              <a:buFontTx/>
              <a:buBlip>
                <a:blip r:embed="rId3"/>
              </a:buBlip>
              <a:defRPr sz="1400">
                <a:solidFill>
                  <a:schemeClr val="bg1"/>
                </a:solidFill>
                <a:latin typeface="Arial" panose="020B0604020202020204" pitchFamily="34" charset="0"/>
                <a:cs typeface="Arial" panose="020B0604020202020204" pitchFamily="34" charset="0"/>
              </a:defRPr>
            </a:lvl3pPr>
            <a:lvl4pPr marL="1600200" indent="-228600">
              <a:buFontTx/>
              <a:buBlip>
                <a:blip r:embed="rId3"/>
              </a:buBlip>
              <a:defRPr sz="1200">
                <a:solidFill>
                  <a:schemeClr val="bg1"/>
                </a:solidFill>
                <a:latin typeface="Arial" panose="020B0604020202020204" pitchFamily="34" charset="0"/>
                <a:cs typeface="Arial" panose="020B0604020202020204" pitchFamily="34" charset="0"/>
              </a:defRPr>
            </a:lvl4pPr>
            <a:lvl5pPr marL="2057400" indent="-228600">
              <a:buFontTx/>
              <a:buBlip>
                <a:blip r:embed="rId3"/>
              </a:buBlip>
              <a:defRPr sz="1200">
                <a:solidFill>
                  <a:schemeClr val="bg1"/>
                </a:solidFill>
                <a:latin typeface="Arial" panose="020B0604020202020204" pitchFamily="34" charset="0"/>
                <a:cs typeface="Arial" panose="020B0604020202020204" pitchFamily="34" charset="0"/>
              </a:defRPr>
            </a:lvl5pPr>
          </a:lstStyle>
          <a:p>
            <a:pPr lvl="0"/>
            <a:r>
              <a:rPr lang="en-US" dirty="0"/>
              <a:t>This is an example of a bulleted list. Each one will need to be copied to retain format.</a:t>
            </a:r>
          </a:p>
          <a:p>
            <a:pPr lvl="0"/>
            <a:r>
              <a:rPr lang="en-US" dirty="0"/>
              <a:t>This is an example of a bulleted list. Each one will need to be copied to retain format.</a:t>
            </a:r>
          </a:p>
          <a:p>
            <a:pPr lvl="0"/>
            <a:r>
              <a:rPr lang="en-US" dirty="0"/>
              <a:t>This is an example of a bulleted list. Each one will need to be copied to retain format.</a:t>
            </a:r>
            <a:endParaRPr lang="en-GB" dirty="0"/>
          </a:p>
        </p:txBody>
      </p:sp>
      <p:sp>
        <p:nvSpPr>
          <p:cNvPr id="15" name="Picture Placeholder 14">
            <a:extLst>
              <a:ext uri="{FF2B5EF4-FFF2-40B4-BE49-F238E27FC236}">
                <a16:creationId xmlns:a16="http://schemas.microsoft.com/office/drawing/2014/main" id="{9D7B9996-00BA-6B50-D06B-E24004799DC3}"/>
              </a:ext>
            </a:extLst>
          </p:cNvPr>
          <p:cNvSpPr>
            <a:spLocks noGrp="1"/>
          </p:cNvSpPr>
          <p:nvPr>
            <p:ph type="pic" sz="quarter" idx="18"/>
          </p:nvPr>
        </p:nvSpPr>
        <p:spPr>
          <a:xfrm>
            <a:off x="9031266" y="365126"/>
            <a:ext cx="2918566" cy="2716269"/>
          </a:xfrm>
          <a:prstGeom prst="round1Rect">
            <a:avLst>
              <a:gd name="adj" fmla="val 29688"/>
            </a:avLst>
          </a:prstGeom>
        </p:spPr>
        <p:txBody>
          <a:bodyPr>
            <a:normAutofit/>
          </a:bodyPr>
          <a:lstStyle>
            <a:lvl1pPr>
              <a:defRPr sz="2400"/>
            </a:lvl1pPr>
          </a:lstStyle>
          <a:p>
            <a:r>
              <a:rPr lang="en-GB"/>
              <a:t>Click icon to add picture</a:t>
            </a:r>
          </a:p>
        </p:txBody>
      </p:sp>
      <p:sp>
        <p:nvSpPr>
          <p:cNvPr id="14" name="Title 1">
            <a:extLst>
              <a:ext uri="{FF2B5EF4-FFF2-40B4-BE49-F238E27FC236}">
                <a16:creationId xmlns:a16="http://schemas.microsoft.com/office/drawing/2014/main" id="{90EEF739-D5E6-6D3C-12DF-F1E1855311CC}"/>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solidFill>
                  <a:schemeClr val="bg1"/>
                </a:solidFill>
                <a:latin typeface="Arial Black" panose="020B0A04020102020204" pitchFamily="34" charset="0"/>
              </a:defRPr>
            </a:lvl1pPr>
          </a:lstStyle>
          <a:p>
            <a:r>
              <a:rPr lang="en-US" dirty="0"/>
              <a:t>Hello, this is a beautiful header.</a:t>
            </a:r>
            <a:endParaRPr lang="en-GB" dirty="0"/>
          </a:p>
        </p:txBody>
      </p:sp>
      <p:sp>
        <p:nvSpPr>
          <p:cNvPr id="16" name="Text Placeholder 4">
            <a:extLst>
              <a:ext uri="{FF2B5EF4-FFF2-40B4-BE49-F238E27FC236}">
                <a16:creationId xmlns:a16="http://schemas.microsoft.com/office/drawing/2014/main" id="{4B846200-C190-4C61-6238-C3B1B8624CC1}"/>
              </a:ext>
            </a:extLst>
          </p:cNvPr>
          <p:cNvSpPr>
            <a:spLocks noGrp="1"/>
          </p:cNvSpPr>
          <p:nvPr>
            <p:ph type="body" sz="quarter" idx="19" hasCustomPrompt="1"/>
          </p:nvPr>
        </p:nvSpPr>
        <p:spPr>
          <a:xfrm>
            <a:off x="838200" y="1327150"/>
            <a:ext cx="7980363" cy="420688"/>
          </a:xfrm>
          <a:prstGeom prst="rect">
            <a:avLst/>
          </a:prstGeom>
        </p:spPr>
        <p:txBody>
          <a:bodyPr/>
          <a:lstStyle>
            <a:lvl1pPr marL="0" indent="0">
              <a:buNone/>
              <a:defRPr sz="2400">
                <a:solidFill>
                  <a:schemeClr val="accent2"/>
                </a:solidFill>
                <a:latin typeface="Arial Black" panose="020B0A04020102020204" pitchFamily="34" charset="0"/>
              </a:defRPr>
            </a:lvl1pPr>
          </a:lstStyle>
          <a:p>
            <a:pPr lvl="0"/>
            <a:r>
              <a:rPr lang="en-US" dirty="0"/>
              <a:t>This is what a sub-header looks like.</a:t>
            </a:r>
          </a:p>
        </p:txBody>
      </p:sp>
    </p:spTree>
    <p:extLst>
      <p:ext uri="{BB962C8B-B14F-4D97-AF65-F5344CB8AC3E}">
        <p14:creationId xmlns:p14="http://schemas.microsoft.com/office/powerpoint/2010/main" val="366881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s &amp; Culture (Colou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24BE2D-974A-11FF-823E-B92129D32F66}"/>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1313C24F-30B2-9E50-F404-1EBEBC055D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A8E115-30CE-C4BF-F275-CA315D9C55BD}"/>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7" name="Content Placeholder 2">
            <a:extLst>
              <a:ext uri="{FF2B5EF4-FFF2-40B4-BE49-F238E27FC236}">
                <a16:creationId xmlns:a16="http://schemas.microsoft.com/office/drawing/2014/main" id="{F3B7756D-6BB9-215A-DB53-883836B72778}"/>
              </a:ext>
            </a:extLst>
          </p:cNvPr>
          <p:cNvSpPr>
            <a:spLocks noGrp="1"/>
          </p:cNvSpPr>
          <p:nvPr>
            <p:ph sz="half" idx="1" hasCustomPrompt="1"/>
          </p:nvPr>
        </p:nvSpPr>
        <p:spPr>
          <a:xfrm>
            <a:off x="838200" y="3081395"/>
            <a:ext cx="3845030" cy="3095568"/>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6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200">
                <a:solidFill>
                  <a:schemeClr val="bg1"/>
                </a:solidFill>
                <a:latin typeface="Arial" panose="020B0604020202020204" pitchFamily="34" charset="0"/>
                <a:cs typeface="Arial" panose="020B0604020202020204" pitchFamily="34" charset="0"/>
              </a:defRPr>
            </a:lvl4pPr>
            <a:lvl5pPr marL="1828800" indent="0">
              <a:buNone/>
              <a:defRPr sz="1200">
                <a:solidFill>
                  <a:schemeClr val="bg1"/>
                </a:solidFill>
                <a:latin typeface="Arial" panose="020B0604020202020204" pitchFamily="34" charset="0"/>
                <a:cs typeface="Arial" panose="020B0604020202020204" pitchFamily="34" charset="0"/>
              </a:defRPr>
            </a:lvl5pPr>
          </a:lstStyle>
          <a:p>
            <a:pPr lvl="0"/>
            <a:r>
              <a:rPr lang="en-US" dirty="0"/>
              <a:t>This slide template is designed for arts, culture, events, theatres and anything that conveys Harlow’s fun side. It aligns with brand guidelines to ensure a consistent and professional approach when communicating these key themes to stakeholders and the public.</a:t>
            </a:r>
          </a:p>
          <a:p>
            <a:pPr lvl="0"/>
            <a:endParaRPr lang="en-US" dirty="0"/>
          </a:p>
          <a:p>
            <a:pPr lvl="0"/>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endParaRPr lang="en-GB" dirty="0"/>
          </a:p>
        </p:txBody>
      </p:sp>
      <p:cxnSp>
        <p:nvCxnSpPr>
          <p:cNvPr id="10" name="Straight Connector 9">
            <a:extLst>
              <a:ext uri="{FF2B5EF4-FFF2-40B4-BE49-F238E27FC236}">
                <a16:creationId xmlns:a16="http://schemas.microsoft.com/office/drawing/2014/main" id="{D8621141-4EEF-EF2A-9F59-304C3ABC48F0}"/>
              </a:ext>
            </a:extLst>
          </p:cNvPr>
          <p:cNvCxnSpPr>
            <a:cxnSpLocks/>
          </p:cNvCxnSpPr>
          <p:nvPr userDrawn="1"/>
        </p:nvCxnSpPr>
        <p:spPr>
          <a:xfrm>
            <a:off x="4847573" y="3081395"/>
            <a:ext cx="0" cy="309556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Content Placeholder 5">
            <a:extLst>
              <a:ext uri="{FF2B5EF4-FFF2-40B4-BE49-F238E27FC236}">
                <a16:creationId xmlns:a16="http://schemas.microsoft.com/office/drawing/2014/main" id="{09E78F59-9A75-F3E7-6821-D0490EB2B6F7}"/>
              </a:ext>
            </a:extLst>
          </p:cNvPr>
          <p:cNvSpPr>
            <a:spLocks noGrp="1"/>
          </p:cNvSpPr>
          <p:nvPr>
            <p:ph sz="quarter" idx="4" hasCustomPrompt="1"/>
          </p:nvPr>
        </p:nvSpPr>
        <p:spPr>
          <a:xfrm>
            <a:off x="5022937" y="3734637"/>
            <a:ext cx="3130458" cy="1758724"/>
          </a:xfrm>
          <a:prstGeom prst="rect">
            <a:avLst/>
          </a:prstGeom>
        </p:spPr>
        <p:txBody>
          <a:bodyPr>
            <a:norm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US" dirty="0"/>
              <a:t>We want to make Harlow the best place to live, work and learn. One quote at a time.</a:t>
            </a:r>
            <a:endParaRPr lang="en-GB" dirty="0"/>
          </a:p>
        </p:txBody>
      </p:sp>
      <p:sp>
        <p:nvSpPr>
          <p:cNvPr id="9" name="Content Placeholder 5">
            <a:extLst>
              <a:ext uri="{FF2B5EF4-FFF2-40B4-BE49-F238E27FC236}">
                <a16:creationId xmlns:a16="http://schemas.microsoft.com/office/drawing/2014/main" id="{160410E2-83C8-F876-E548-7653BA1444ED}"/>
              </a:ext>
            </a:extLst>
          </p:cNvPr>
          <p:cNvSpPr>
            <a:spLocks noGrp="1"/>
          </p:cNvSpPr>
          <p:nvPr>
            <p:ph sz="quarter" idx="13" hasCustomPrompt="1"/>
          </p:nvPr>
        </p:nvSpPr>
        <p:spPr>
          <a:xfrm>
            <a:off x="5022938" y="5606377"/>
            <a:ext cx="3130457" cy="504215"/>
          </a:xfrm>
          <a:prstGeom prst="rect">
            <a:avLst/>
          </a:prstGeom>
        </p:spPr>
        <p:txBody>
          <a:bodyPr>
            <a:noAutofit/>
          </a:bodyPr>
          <a:lstStyle>
            <a:lvl1pPr marL="0" indent="0">
              <a:spcBef>
                <a:spcPts val="0"/>
              </a:spcBef>
              <a:buNone/>
              <a:defRPr sz="1200" b="0">
                <a:solidFill>
                  <a:schemeClr val="bg1"/>
                </a:solidFill>
                <a:latin typeface="Arial" panose="020B0604020202020204" pitchFamily="34" charset="0"/>
                <a:cs typeface="Arial" panose="020B0604020202020204" pitchFamily="34" charset="0"/>
              </a:defRPr>
            </a:lvl1pPr>
            <a:lvl2pPr marL="457200" indent="0">
              <a:buNone/>
              <a:defRPr b="0">
                <a:solidFill>
                  <a:schemeClr val="bg1"/>
                </a:solidFill>
                <a:latin typeface="Arial" panose="020B0604020202020204" pitchFamily="34" charset="0"/>
                <a:cs typeface="Arial" panose="020B0604020202020204" pitchFamily="34" charset="0"/>
              </a:defRPr>
            </a:lvl2pPr>
            <a:lvl3pPr marL="914400" indent="0">
              <a:buNone/>
              <a:defRPr b="0">
                <a:solidFill>
                  <a:schemeClr val="bg1"/>
                </a:solidFill>
                <a:latin typeface="Arial" panose="020B0604020202020204" pitchFamily="34" charset="0"/>
                <a:cs typeface="Arial" panose="020B0604020202020204" pitchFamily="34" charset="0"/>
              </a:defRPr>
            </a:lvl3pPr>
            <a:lvl4pPr marL="1371600" indent="0">
              <a:buNone/>
              <a:defRPr b="0">
                <a:solidFill>
                  <a:schemeClr val="bg1"/>
                </a:solidFill>
                <a:latin typeface="Arial" panose="020B0604020202020204" pitchFamily="34" charset="0"/>
                <a:cs typeface="Arial" panose="020B0604020202020204" pitchFamily="34" charset="0"/>
              </a:defRPr>
            </a:lvl4pPr>
            <a:lvl5pPr marL="1828800" indent="0">
              <a:buNone/>
              <a:defRPr b="0">
                <a:solidFill>
                  <a:schemeClr val="bg1"/>
                </a:solidFill>
                <a:latin typeface="Arial" panose="020B0604020202020204" pitchFamily="34" charset="0"/>
                <a:cs typeface="Arial" panose="020B0604020202020204" pitchFamily="34" charset="0"/>
              </a:defRPr>
            </a:lvl5pPr>
          </a:lstStyle>
          <a:p>
            <a:pPr lvl="0"/>
            <a:r>
              <a:rPr lang="en-US" dirty="0"/>
              <a:t>James Gardner</a:t>
            </a:r>
          </a:p>
          <a:p>
            <a:pPr lvl="0"/>
            <a:r>
              <a:rPr lang="en-US" dirty="0"/>
              <a:t>Managing Director</a:t>
            </a:r>
            <a:endParaRPr lang="en-GB" dirty="0"/>
          </a:p>
        </p:txBody>
      </p:sp>
      <p:pic>
        <p:nvPicPr>
          <p:cNvPr id="16" name="Picture 15" descr="A blue quote marks on a black background&#10;&#10;AI-generated content may be incorrect.">
            <a:extLst>
              <a:ext uri="{FF2B5EF4-FFF2-40B4-BE49-F238E27FC236}">
                <a16:creationId xmlns:a16="http://schemas.microsoft.com/office/drawing/2014/main" id="{7AB3BF6C-4624-9FAD-4B90-C10AF3B7D4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1917" y="2884295"/>
            <a:ext cx="837696" cy="837696"/>
          </a:xfrm>
          <a:prstGeom prst="rect">
            <a:avLst/>
          </a:prstGeom>
        </p:spPr>
      </p:pic>
      <p:sp>
        <p:nvSpPr>
          <p:cNvPr id="20" name="Picture Placeholder 14">
            <a:extLst>
              <a:ext uri="{FF2B5EF4-FFF2-40B4-BE49-F238E27FC236}">
                <a16:creationId xmlns:a16="http://schemas.microsoft.com/office/drawing/2014/main" id="{14A8E7EF-2E5C-0A34-A4C9-CA9721ECA632}"/>
              </a:ext>
            </a:extLst>
          </p:cNvPr>
          <p:cNvSpPr>
            <a:spLocks noGrp="1"/>
          </p:cNvSpPr>
          <p:nvPr>
            <p:ph type="pic" sz="quarter" idx="18"/>
          </p:nvPr>
        </p:nvSpPr>
        <p:spPr>
          <a:xfrm>
            <a:off x="9031266" y="365126"/>
            <a:ext cx="2918566" cy="2716269"/>
          </a:xfrm>
          <a:prstGeom prst="round1Rect">
            <a:avLst>
              <a:gd name="adj" fmla="val 29688"/>
            </a:avLst>
          </a:prstGeom>
        </p:spPr>
        <p:txBody>
          <a:bodyPr>
            <a:normAutofit/>
          </a:bodyPr>
          <a:lstStyle>
            <a:lvl1pPr>
              <a:defRPr sz="2400"/>
            </a:lvl1pPr>
          </a:lstStyle>
          <a:p>
            <a:r>
              <a:rPr lang="en-GB"/>
              <a:t>Click icon to add picture</a:t>
            </a:r>
          </a:p>
        </p:txBody>
      </p:sp>
      <p:sp>
        <p:nvSpPr>
          <p:cNvPr id="11" name="Title 1">
            <a:extLst>
              <a:ext uri="{FF2B5EF4-FFF2-40B4-BE49-F238E27FC236}">
                <a16:creationId xmlns:a16="http://schemas.microsoft.com/office/drawing/2014/main" id="{657F34EF-6AA0-A3B7-BD15-273689F8ADD5}"/>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solidFill>
                  <a:schemeClr val="bg1"/>
                </a:solidFill>
                <a:latin typeface="Arial Black" panose="020B0A04020102020204" pitchFamily="34" charset="0"/>
              </a:defRPr>
            </a:lvl1pPr>
          </a:lstStyle>
          <a:p>
            <a:r>
              <a:rPr lang="en-US" dirty="0"/>
              <a:t>Hello, this is a beautiful header.</a:t>
            </a:r>
            <a:endParaRPr lang="en-GB" dirty="0"/>
          </a:p>
        </p:txBody>
      </p:sp>
      <p:sp>
        <p:nvSpPr>
          <p:cNvPr id="12" name="Text Placeholder 4">
            <a:extLst>
              <a:ext uri="{FF2B5EF4-FFF2-40B4-BE49-F238E27FC236}">
                <a16:creationId xmlns:a16="http://schemas.microsoft.com/office/drawing/2014/main" id="{2D438B4D-0908-B814-AD41-3BD441F8A325}"/>
              </a:ext>
            </a:extLst>
          </p:cNvPr>
          <p:cNvSpPr>
            <a:spLocks noGrp="1"/>
          </p:cNvSpPr>
          <p:nvPr>
            <p:ph type="body" sz="quarter" idx="19" hasCustomPrompt="1"/>
          </p:nvPr>
        </p:nvSpPr>
        <p:spPr>
          <a:xfrm>
            <a:off x="838200" y="1327150"/>
            <a:ext cx="7980363" cy="420688"/>
          </a:xfrm>
          <a:prstGeom prst="rect">
            <a:avLst/>
          </a:prstGeom>
        </p:spPr>
        <p:txBody>
          <a:bodyPr/>
          <a:lstStyle>
            <a:lvl1pPr marL="0" indent="0">
              <a:buNone/>
              <a:defRPr sz="2400">
                <a:solidFill>
                  <a:schemeClr val="tx1"/>
                </a:solidFill>
                <a:latin typeface="Arial Black" panose="020B0A04020102020204" pitchFamily="34" charset="0"/>
              </a:defRPr>
            </a:lvl1pPr>
          </a:lstStyle>
          <a:p>
            <a:pPr lvl="0"/>
            <a:r>
              <a:rPr lang="en-US" dirty="0"/>
              <a:t>This is what a sub-header looks like.</a:t>
            </a:r>
          </a:p>
        </p:txBody>
      </p:sp>
    </p:spTree>
    <p:extLst>
      <p:ext uri="{BB962C8B-B14F-4D97-AF65-F5344CB8AC3E}">
        <p14:creationId xmlns:p14="http://schemas.microsoft.com/office/powerpoint/2010/main" val="40859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s &amp; Cultur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24BE2D-974A-11FF-823E-B92129D32F66}"/>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1313C24F-30B2-9E50-F404-1EBEBC055D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A8E115-30CE-C4BF-F275-CA315D9C55BD}"/>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7" name="Content Placeholder 2">
            <a:extLst>
              <a:ext uri="{FF2B5EF4-FFF2-40B4-BE49-F238E27FC236}">
                <a16:creationId xmlns:a16="http://schemas.microsoft.com/office/drawing/2014/main" id="{F3B7756D-6BB9-215A-DB53-883836B72778}"/>
              </a:ext>
            </a:extLst>
          </p:cNvPr>
          <p:cNvSpPr>
            <a:spLocks noGrp="1"/>
          </p:cNvSpPr>
          <p:nvPr>
            <p:ph sz="half" idx="1" hasCustomPrompt="1"/>
          </p:nvPr>
        </p:nvSpPr>
        <p:spPr>
          <a:xfrm>
            <a:off x="838200" y="3081395"/>
            <a:ext cx="3845030" cy="3095568"/>
          </a:xfrm>
          <a:prstGeom prst="rect">
            <a:avLst/>
          </a:prstGeom>
        </p:spPr>
        <p:txBody>
          <a:bodyPr>
            <a:noAutofit/>
          </a:bodyPr>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pPr lvl="0"/>
            <a:r>
              <a:rPr lang="en-US" dirty="0"/>
              <a:t>This slide template is designed for arts, culture, events, theatres and anything that conveys Harlow’s fun side. It aligns with brand guidelines to ensure a consistent and professional approach when communicating these key themes to stakeholders and the public.</a:t>
            </a:r>
          </a:p>
          <a:p>
            <a:pPr lvl="0"/>
            <a:endParaRPr lang="en-US" dirty="0"/>
          </a:p>
          <a:p>
            <a:pPr lvl="0"/>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endParaRPr lang="en-GB" dirty="0"/>
          </a:p>
        </p:txBody>
      </p:sp>
      <p:cxnSp>
        <p:nvCxnSpPr>
          <p:cNvPr id="10" name="Straight Connector 9">
            <a:extLst>
              <a:ext uri="{FF2B5EF4-FFF2-40B4-BE49-F238E27FC236}">
                <a16:creationId xmlns:a16="http://schemas.microsoft.com/office/drawing/2014/main" id="{D8621141-4EEF-EF2A-9F59-304C3ABC48F0}"/>
              </a:ext>
            </a:extLst>
          </p:cNvPr>
          <p:cNvCxnSpPr>
            <a:cxnSpLocks/>
          </p:cNvCxnSpPr>
          <p:nvPr userDrawn="1"/>
        </p:nvCxnSpPr>
        <p:spPr>
          <a:xfrm>
            <a:off x="4847573" y="3081395"/>
            <a:ext cx="0" cy="309556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Content Placeholder 5">
            <a:extLst>
              <a:ext uri="{FF2B5EF4-FFF2-40B4-BE49-F238E27FC236}">
                <a16:creationId xmlns:a16="http://schemas.microsoft.com/office/drawing/2014/main" id="{09E78F59-9A75-F3E7-6821-D0490EB2B6F7}"/>
              </a:ext>
            </a:extLst>
          </p:cNvPr>
          <p:cNvSpPr>
            <a:spLocks noGrp="1"/>
          </p:cNvSpPr>
          <p:nvPr>
            <p:ph sz="quarter" idx="4" hasCustomPrompt="1"/>
          </p:nvPr>
        </p:nvSpPr>
        <p:spPr>
          <a:xfrm>
            <a:off x="5022937" y="3734637"/>
            <a:ext cx="2872834" cy="1758724"/>
          </a:xfrm>
          <a:prstGeom prst="rect">
            <a:avLst/>
          </a:prstGeom>
        </p:spPr>
        <p:txBody>
          <a:bodyPr>
            <a:normAutofit/>
          </a:bodyPr>
          <a:lstStyle>
            <a:lvl1pPr marL="0" indent="0">
              <a:buNone/>
              <a:defRPr lang="en-US" sz="2400" b="1" i="0" smtClean="0">
                <a:solidFill>
                  <a:schemeClr val="accent2"/>
                </a:solidFill>
                <a:effectLst/>
              </a:defRPr>
            </a:lvl1pPr>
            <a:lvl2pPr marL="457200" indent="0">
              <a:buNone/>
              <a:defRPr b="1">
                <a:solidFill>
                  <a:schemeClr val="accent2"/>
                </a:solidFill>
                <a:latin typeface="Arial" panose="020B0604020202020204" pitchFamily="34" charset="0"/>
                <a:cs typeface="Arial" panose="020B0604020202020204" pitchFamily="34" charset="0"/>
              </a:defRPr>
            </a:lvl2pPr>
            <a:lvl3pPr marL="914400" indent="0">
              <a:buNone/>
              <a:defRPr b="1">
                <a:solidFill>
                  <a:schemeClr val="accent2"/>
                </a:solidFill>
                <a:latin typeface="Arial" panose="020B0604020202020204" pitchFamily="34" charset="0"/>
                <a:cs typeface="Arial" panose="020B0604020202020204" pitchFamily="34" charset="0"/>
              </a:defRPr>
            </a:lvl3pPr>
            <a:lvl4pPr marL="1371600" indent="0">
              <a:buNone/>
              <a:defRPr b="1">
                <a:solidFill>
                  <a:schemeClr val="accent2"/>
                </a:solidFill>
                <a:latin typeface="Arial" panose="020B0604020202020204" pitchFamily="34" charset="0"/>
                <a:cs typeface="Arial" panose="020B0604020202020204" pitchFamily="34" charset="0"/>
              </a:defRPr>
            </a:lvl4pPr>
            <a:lvl5pPr marL="1828800" indent="0">
              <a:buNone/>
              <a:defRPr b="1">
                <a:solidFill>
                  <a:schemeClr val="accent2"/>
                </a:solidFill>
                <a:latin typeface="Arial" panose="020B0604020202020204" pitchFamily="34" charset="0"/>
                <a:cs typeface="Arial" panose="020B0604020202020204" pitchFamily="34" charset="0"/>
              </a:defRPr>
            </a:lvl5pPr>
          </a:lstStyle>
          <a:p>
            <a:pPr lvl="0"/>
            <a:r>
              <a:rPr lang="en-US" b="1" i="0" dirty="0">
                <a:solidFill>
                  <a:srgbClr val="F49B91"/>
                </a:solidFill>
                <a:effectLst/>
              </a:rPr>
              <a:t>We want to make Harlow the best place to live, work and learn. One quote at a time.</a:t>
            </a:r>
            <a:endParaRPr lang="en-GB" dirty="0"/>
          </a:p>
        </p:txBody>
      </p:sp>
      <p:pic>
        <p:nvPicPr>
          <p:cNvPr id="16" name="Picture 15" descr="A blue quote marks on a black background&#10;&#10;AI-generated content may be incorrect.">
            <a:extLst>
              <a:ext uri="{FF2B5EF4-FFF2-40B4-BE49-F238E27FC236}">
                <a16:creationId xmlns:a16="http://schemas.microsoft.com/office/drawing/2014/main" id="{7AB3BF6C-4624-9FAD-4B90-C10AF3B7D4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1917" y="2884295"/>
            <a:ext cx="837696" cy="837696"/>
          </a:xfrm>
          <a:prstGeom prst="rect">
            <a:avLst/>
          </a:prstGeom>
        </p:spPr>
      </p:pic>
      <p:sp>
        <p:nvSpPr>
          <p:cNvPr id="11" name="Teardrop 10">
            <a:extLst>
              <a:ext uri="{FF2B5EF4-FFF2-40B4-BE49-F238E27FC236}">
                <a16:creationId xmlns:a16="http://schemas.microsoft.com/office/drawing/2014/main" id="{2B48B48F-E19B-89D3-E94D-1FB2BF7BC13A}"/>
              </a:ext>
            </a:extLst>
          </p:cNvPr>
          <p:cNvSpPr/>
          <p:nvPr userDrawn="1"/>
        </p:nvSpPr>
        <p:spPr>
          <a:xfrm>
            <a:off x="9130311" y="263048"/>
            <a:ext cx="2404997" cy="2437450"/>
          </a:xfrm>
          <a:prstGeom prst="teardrop">
            <a:avLst/>
          </a:prstGeom>
          <a:gradFill flip="none" rotWithShape="1">
            <a:gsLst>
              <a:gs pos="78000">
                <a:srgbClr val="243770"/>
              </a:gs>
              <a:gs pos="0">
                <a:srgbClr val="F285A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 name="Content Placeholder 5">
            <a:extLst>
              <a:ext uri="{FF2B5EF4-FFF2-40B4-BE49-F238E27FC236}">
                <a16:creationId xmlns:a16="http://schemas.microsoft.com/office/drawing/2014/main" id="{1B2372F0-9F54-7E27-CE5E-6FE65DCB470B}"/>
              </a:ext>
            </a:extLst>
          </p:cNvPr>
          <p:cNvSpPr>
            <a:spLocks noGrp="1"/>
          </p:cNvSpPr>
          <p:nvPr>
            <p:ph sz="quarter" idx="13" hasCustomPrompt="1"/>
          </p:nvPr>
        </p:nvSpPr>
        <p:spPr>
          <a:xfrm>
            <a:off x="5022939" y="5606377"/>
            <a:ext cx="2872832" cy="504215"/>
          </a:xfrm>
          <a:prstGeom prst="rect">
            <a:avLst/>
          </a:prstGeom>
        </p:spPr>
        <p:txBody>
          <a:bodyPr>
            <a:noAutofit/>
          </a:bodyPr>
          <a:lstStyle>
            <a:lvl1pPr marL="0" indent="0">
              <a:spcBef>
                <a:spcPts val="0"/>
              </a:spcBef>
              <a:buNone/>
              <a:defRPr sz="1200" b="0">
                <a:solidFill>
                  <a:schemeClr val="tx2"/>
                </a:solidFill>
                <a:latin typeface="Arial" panose="020B0604020202020204" pitchFamily="34" charset="0"/>
                <a:cs typeface="Arial" panose="020B0604020202020204" pitchFamily="34" charset="0"/>
              </a:defRPr>
            </a:lvl1pPr>
            <a:lvl2pPr marL="457200" indent="0">
              <a:buNone/>
              <a:defRPr b="0">
                <a:solidFill>
                  <a:schemeClr val="bg1"/>
                </a:solidFill>
                <a:latin typeface="Arial" panose="020B0604020202020204" pitchFamily="34" charset="0"/>
                <a:cs typeface="Arial" panose="020B0604020202020204" pitchFamily="34" charset="0"/>
              </a:defRPr>
            </a:lvl2pPr>
            <a:lvl3pPr marL="914400" indent="0">
              <a:buNone/>
              <a:defRPr b="0">
                <a:solidFill>
                  <a:schemeClr val="bg1"/>
                </a:solidFill>
                <a:latin typeface="Arial" panose="020B0604020202020204" pitchFamily="34" charset="0"/>
                <a:cs typeface="Arial" panose="020B0604020202020204" pitchFamily="34" charset="0"/>
              </a:defRPr>
            </a:lvl3pPr>
            <a:lvl4pPr marL="1371600" indent="0">
              <a:buNone/>
              <a:defRPr b="0">
                <a:solidFill>
                  <a:schemeClr val="bg1"/>
                </a:solidFill>
                <a:latin typeface="Arial" panose="020B0604020202020204" pitchFamily="34" charset="0"/>
                <a:cs typeface="Arial" panose="020B0604020202020204" pitchFamily="34" charset="0"/>
              </a:defRPr>
            </a:lvl4pPr>
            <a:lvl5pPr marL="1828800" indent="0">
              <a:buNone/>
              <a:defRPr b="0">
                <a:solidFill>
                  <a:schemeClr val="bg1"/>
                </a:solidFill>
                <a:latin typeface="Arial" panose="020B0604020202020204" pitchFamily="34" charset="0"/>
                <a:cs typeface="Arial" panose="020B0604020202020204" pitchFamily="34" charset="0"/>
              </a:defRPr>
            </a:lvl5pPr>
          </a:lstStyle>
          <a:p>
            <a:pPr lvl="0"/>
            <a:r>
              <a:rPr lang="en-US" dirty="0"/>
              <a:t>James Gardner</a:t>
            </a:r>
          </a:p>
          <a:p>
            <a:pPr lvl="0"/>
            <a:r>
              <a:rPr lang="en-US" dirty="0"/>
              <a:t>Managing Director</a:t>
            </a:r>
            <a:endParaRPr lang="en-GB" dirty="0"/>
          </a:p>
        </p:txBody>
      </p:sp>
      <p:sp>
        <p:nvSpPr>
          <p:cNvPr id="18" name="Picture Placeholder 14">
            <a:extLst>
              <a:ext uri="{FF2B5EF4-FFF2-40B4-BE49-F238E27FC236}">
                <a16:creationId xmlns:a16="http://schemas.microsoft.com/office/drawing/2014/main" id="{E00C59F2-84FA-09EE-1DA0-BD3DAF9ACB32}"/>
              </a:ext>
            </a:extLst>
          </p:cNvPr>
          <p:cNvSpPr>
            <a:spLocks noGrp="1"/>
          </p:cNvSpPr>
          <p:nvPr>
            <p:ph type="pic" sz="quarter" idx="14"/>
          </p:nvPr>
        </p:nvSpPr>
        <p:spPr>
          <a:xfrm>
            <a:off x="9232635" y="365127"/>
            <a:ext cx="2199551" cy="2233292"/>
          </a:xfrm>
          <a:prstGeom prst="ellipse">
            <a:avLst/>
          </a:prstGeom>
        </p:spPr>
        <p:txBody>
          <a:bodyPr>
            <a:normAutofit/>
          </a:bodyPr>
          <a:lstStyle>
            <a:lvl1pPr>
              <a:defRPr sz="2400"/>
            </a:lvl1pPr>
          </a:lstStyle>
          <a:p>
            <a:r>
              <a:rPr lang="en-GB"/>
              <a:t>Click icon to add picture</a:t>
            </a:r>
          </a:p>
        </p:txBody>
      </p:sp>
      <p:sp>
        <p:nvSpPr>
          <p:cNvPr id="13" name="Title 1">
            <a:extLst>
              <a:ext uri="{FF2B5EF4-FFF2-40B4-BE49-F238E27FC236}">
                <a16:creationId xmlns:a16="http://schemas.microsoft.com/office/drawing/2014/main" id="{8C6DAECF-FDA6-9859-5404-77CA0E9CFA70}"/>
              </a:ext>
            </a:extLst>
          </p:cNvPr>
          <p:cNvSpPr>
            <a:spLocks noGrp="1"/>
          </p:cNvSpPr>
          <p:nvPr>
            <p:ph type="title" hasCustomPrompt="1"/>
          </p:nvPr>
        </p:nvSpPr>
        <p:spPr>
          <a:xfrm>
            <a:off x="838200" y="365126"/>
            <a:ext cx="7980123" cy="962634"/>
          </a:xfrm>
          <a:prstGeom prst="rect">
            <a:avLst/>
          </a:prstGeom>
        </p:spPr>
        <p:txBody>
          <a:bodyPr>
            <a:normAutofit/>
          </a:bodyPr>
          <a:lstStyle>
            <a:lvl1pPr>
              <a:defRPr sz="3200">
                <a:solidFill>
                  <a:schemeClr val="accent2"/>
                </a:solidFill>
                <a:latin typeface="Arial Black" panose="020B0A04020102020204" pitchFamily="34" charset="0"/>
              </a:defRPr>
            </a:lvl1pPr>
          </a:lstStyle>
          <a:p>
            <a:r>
              <a:rPr lang="en-US" dirty="0"/>
              <a:t>Hello, this is a beautiful header.</a:t>
            </a:r>
            <a:endParaRPr lang="en-GB" dirty="0"/>
          </a:p>
        </p:txBody>
      </p:sp>
      <p:sp>
        <p:nvSpPr>
          <p:cNvPr id="14" name="Text Placeholder 4">
            <a:extLst>
              <a:ext uri="{FF2B5EF4-FFF2-40B4-BE49-F238E27FC236}">
                <a16:creationId xmlns:a16="http://schemas.microsoft.com/office/drawing/2014/main" id="{78C38F20-9292-99A8-0B3A-97017CFE1002}"/>
              </a:ext>
            </a:extLst>
          </p:cNvPr>
          <p:cNvSpPr>
            <a:spLocks noGrp="1"/>
          </p:cNvSpPr>
          <p:nvPr>
            <p:ph type="body" sz="quarter" idx="19" hasCustomPrompt="1"/>
          </p:nvPr>
        </p:nvSpPr>
        <p:spPr>
          <a:xfrm>
            <a:off x="838200" y="1327150"/>
            <a:ext cx="7980363" cy="420688"/>
          </a:xfrm>
          <a:prstGeom prst="rect">
            <a:avLst/>
          </a:prstGeom>
        </p:spPr>
        <p:txBody>
          <a:bodyPr/>
          <a:lstStyle>
            <a:lvl1pPr marL="0" indent="0">
              <a:buNone/>
              <a:defRPr sz="2400">
                <a:solidFill>
                  <a:schemeClr val="tx1"/>
                </a:solidFill>
                <a:latin typeface="Arial Black" panose="020B0A04020102020204" pitchFamily="34" charset="0"/>
              </a:defRPr>
            </a:lvl1pPr>
          </a:lstStyle>
          <a:p>
            <a:pPr lvl="0"/>
            <a:r>
              <a:rPr lang="en-US" dirty="0"/>
              <a:t>This is what a sub-header looks like.</a:t>
            </a:r>
          </a:p>
        </p:txBody>
      </p:sp>
    </p:spTree>
    <p:extLst>
      <p:ext uri="{BB962C8B-B14F-4D97-AF65-F5344CB8AC3E}">
        <p14:creationId xmlns:p14="http://schemas.microsoft.com/office/powerpoint/2010/main" val="190251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7107-49EE-00E5-B275-B0A307170C64}"/>
              </a:ext>
            </a:extLst>
          </p:cNvPr>
          <p:cNvSpPr>
            <a:spLocks noGrp="1"/>
          </p:cNvSpPr>
          <p:nvPr>
            <p:ph type="title" hasCustomPrompt="1"/>
          </p:nvPr>
        </p:nvSpPr>
        <p:spPr>
          <a:xfrm>
            <a:off x="838200" y="365125"/>
            <a:ext cx="5257800" cy="1325563"/>
          </a:xfrm>
          <a:prstGeom prst="rect">
            <a:avLst/>
          </a:prstGeom>
        </p:spPr>
        <p:txBody>
          <a:bodyPr/>
          <a:lstStyle>
            <a:lvl1pPr>
              <a:defRPr b="1">
                <a:solidFill>
                  <a:srgbClr val="F285A1"/>
                </a:solidFill>
                <a:latin typeface="Arial" panose="020B0604020202020204" pitchFamily="34" charset="0"/>
                <a:cs typeface="Arial" panose="020B0604020202020204" pitchFamily="34" charset="0"/>
              </a:defRPr>
            </a:lvl1pPr>
          </a:lstStyle>
          <a:p>
            <a:r>
              <a:rPr lang="en-US" dirty="0"/>
              <a:t>Our values.</a:t>
            </a:r>
            <a:endParaRPr lang="en-GB" dirty="0"/>
          </a:p>
        </p:txBody>
      </p:sp>
      <p:sp>
        <p:nvSpPr>
          <p:cNvPr id="3" name="Date Placeholder 2">
            <a:extLst>
              <a:ext uri="{FF2B5EF4-FFF2-40B4-BE49-F238E27FC236}">
                <a16:creationId xmlns:a16="http://schemas.microsoft.com/office/drawing/2014/main" id="{2D5B2B8C-A82B-86AC-ED77-05EE9F8D6B00}"/>
              </a:ext>
            </a:extLst>
          </p:cNvPr>
          <p:cNvSpPr>
            <a:spLocks noGrp="1"/>
          </p:cNvSpPr>
          <p:nvPr>
            <p:ph type="dt" sz="half" idx="10"/>
          </p:nvPr>
        </p:nvSpPr>
        <p:spPr/>
        <p:txBody>
          <a:bodyPr/>
          <a:lstStyle/>
          <a:p>
            <a:fld id="{21DCF8D1-57FF-44DA-80AF-BD0C032D8BF2}" type="datetimeFigureOut">
              <a:rPr lang="en-GB" smtClean="0"/>
              <a:t>28/07/2025</a:t>
            </a:fld>
            <a:endParaRPr lang="en-GB"/>
          </a:p>
        </p:txBody>
      </p:sp>
      <p:sp>
        <p:nvSpPr>
          <p:cNvPr id="4" name="Footer Placeholder 3">
            <a:extLst>
              <a:ext uri="{FF2B5EF4-FFF2-40B4-BE49-F238E27FC236}">
                <a16:creationId xmlns:a16="http://schemas.microsoft.com/office/drawing/2014/main" id="{31794DE0-9942-5757-40A9-659B09B063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16C896-05E6-75F2-B782-48008F14C293}"/>
              </a:ext>
            </a:extLst>
          </p:cNvPr>
          <p:cNvSpPr>
            <a:spLocks noGrp="1"/>
          </p:cNvSpPr>
          <p:nvPr>
            <p:ph type="sldNum" sz="quarter" idx="12"/>
          </p:nvPr>
        </p:nvSpPr>
        <p:spPr/>
        <p:txBody>
          <a:bodyPr/>
          <a:lstStyle/>
          <a:p>
            <a:fld id="{963BD4E5-C0D8-47DF-8202-D115D3F36438}" type="slidenum">
              <a:rPr lang="en-GB" smtClean="0"/>
              <a:t>‹#›</a:t>
            </a:fld>
            <a:endParaRPr lang="en-GB"/>
          </a:p>
        </p:txBody>
      </p:sp>
      <p:sp>
        <p:nvSpPr>
          <p:cNvPr id="6" name="Content Placeholder 2">
            <a:extLst>
              <a:ext uri="{FF2B5EF4-FFF2-40B4-BE49-F238E27FC236}">
                <a16:creationId xmlns:a16="http://schemas.microsoft.com/office/drawing/2014/main" id="{419B1300-7325-80E2-EC5B-B561AFEF95D7}"/>
              </a:ext>
            </a:extLst>
          </p:cNvPr>
          <p:cNvSpPr>
            <a:spLocks noGrp="1"/>
          </p:cNvSpPr>
          <p:nvPr>
            <p:ph sz="half" idx="1" hasCustomPrompt="1"/>
          </p:nvPr>
        </p:nvSpPr>
        <p:spPr>
          <a:xfrm>
            <a:off x="838199" y="2365375"/>
            <a:ext cx="2124075" cy="347605"/>
          </a:xfrm>
          <a:prstGeom prst="rect">
            <a:avLst/>
          </a:prstGeom>
        </p:spPr>
        <p:txBody>
          <a:bodyPr>
            <a:noAutofit/>
          </a:bodyPr>
          <a:lstStyle>
            <a:lvl1pPr marL="0" indent="0">
              <a:buNone/>
              <a:defRPr sz="2400" b="1">
                <a:solidFill>
                  <a:schemeClr val="accent5"/>
                </a:solidFill>
                <a:latin typeface="Arial" panose="020B0604020202020204" pitchFamily="34" charset="0"/>
                <a:cs typeface="Arial" panose="020B0604020202020204" pitchFamily="34" charset="0"/>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pPr lvl="0"/>
            <a:r>
              <a:rPr lang="en-US" dirty="0"/>
              <a:t>Community</a:t>
            </a:r>
            <a:endParaRPr lang="en-GB" dirty="0"/>
          </a:p>
        </p:txBody>
      </p:sp>
      <p:sp>
        <p:nvSpPr>
          <p:cNvPr id="7" name="Content Placeholder 2">
            <a:extLst>
              <a:ext uri="{FF2B5EF4-FFF2-40B4-BE49-F238E27FC236}">
                <a16:creationId xmlns:a16="http://schemas.microsoft.com/office/drawing/2014/main" id="{EEBBBDAB-7B51-1C28-AC95-51C3CF4A6B01}"/>
              </a:ext>
            </a:extLst>
          </p:cNvPr>
          <p:cNvSpPr>
            <a:spLocks noGrp="1"/>
          </p:cNvSpPr>
          <p:nvPr>
            <p:ph sz="half" idx="13" hasCustomPrompt="1"/>
          </p:nvPr>
        </p:nvSpPr>
        <p:spPr>
          <a:xfrm>
            <a:off x="838198" y="3170692"/>
            <a:ext cx="2124075" cy="347605"/>
          </a:xfrm>
          <a:prstGeom prst="rect">
            <a:avLst/>
          </a:prstGeom>
        </p:spPr>
        <p:txBody>
          <a:bodyPr>
            <a:noAutofit/>
          </a:bodyPr>
          <a:lstStyle>
            <a:lvl1pPr marL="0" indent="0">
              <a:buNone/>
              <a:defRPr lang="en-GB"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pPr lvl="0"/>
            <a:r>
              <a:rPr lang="en-GB" b="1" i="0" dirty="0">
                <a:solidFill>
                  <a:srgbClr val="F285A1"/>
                </a:solidFill>
                <a:effectLst/>
              </a:rPr>
              <a:t>Ambition</a:t>
            </a:r>
            <a:endParaRPr lang="en-GB" dirty="0"/>
          </a:p>
        </p:txBody>
      </p:sp>
      <p:sp>
        <p:nvSpPr>
          <p:cNvPr id="8" name="Content Placeholder 2">
            <a:extLst>
              <a:ext uri="{FF2B5EF4-FFF2-40B4-BE49-F238E27FC236}">
                <a16:creationId xmlns:a16="http://schemas.microsoft.com/office/drawing/2014/main" id="{3E59919C-4066-8D4F-3CD2-B42EF4BFB7D7}"/>
              </a:ext>
            </a:extLst>
          </p:cNvPr>
          <p:cNvSpPr>
            <a:spLocks noGrp="1"/>
          </p:cNvSpPr>
          <p:nvPr>
            <p:ph sz="half" idx="14" hasCustomPrompt="1"/>
          </p:nvPr>
        </p:nvSpPr>
        <p:spPr>
          <a:xfrm>
            <a:off x="838197" y="3976009"/>
            <a:ext cx="2394860" cy="347605"/>
          </a:xfrm>
          <a:prstGeom prst="rect">
            <a:avLst/>
          </a:prstGeom>
        </p:spPr>
        <p:txBody>
          <a:bodyPr>
            <a:noAutofit/>
          </a:bodyPr>
          <a:lstStyle>
            <a:lvl1pPr marL="0" indent="0">
              <a:buNone/>
              <a:defRPr lang="en-GB"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pPr lvl="0"/>
            <a:r>
              <a:rPr lang="en-GB" b="1" i="0" dirty="0">
                <a:solidFill>
                  <a:srgbClr val="F49B91"/>
                </a:solidFill>
                <a:effectLst/>
              </a:rPr>
              <a:t>Compassion</a:t>
            </a:r>
            <a:endParaRPr lang="en-GB" dirty="0"/>
          </a:p>
        </p:txBody>
      </p:sp>
      <p:sp>
        <p:nvSpPr>
          <p:cNvPr id="9" name="Content Placeholder 2">
            <a:extLst>
              <a:ext uri="{FF2B5EF4-FFF2-40B4-BE49-F238E27FC236}">
                <a16:creationId xmlns:a16="http://schemas.microsoft.com/office/drawing/2014/main" id="{94D948FE-660C-A7C7-88D5-6884AB9F776E}"/>
              </a:ext>
            </a:extLst>
          </p:cNvPr>
          <p:cNvSpPr>
            <a:spLocks noGrp="1"/>
          </p:cNvSpPr>
          <p:nvPr>
            <p:ph sz="half" idx="15" hasCustomPrompt="1"/>
          </p:nvPr>
        </p:nvSpPr>
        <p:spPr>
          <a:xfrm>
            <a:off x="838196" y="4723664"/>
            <a:ext cx="2124075" cy="347605"/>
          </a:xfrm>
          <a:prstGeom prst="rect">
            <a:avLst/>
          </a:prstGeom>
        </p:spPr>
        <p:txBody>
          <a:bodyPr>
            <a:noAutofit/>
          </a:bodyPr>
          <a:lstStyle>
            <a:lvl1pPr marL="0" indent="0">
              <a:buNone/>
              <a:defRPr lang="en-GB"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pPr lvl="0"/>
            <a:r>
              <a:rPr lang="en-GB" b="1" i="0">
                <a:solidFill>
                  <a:srgbClr val="243770"/>
                </a:solidFill>
                <a:effectLst/>
              </a:rPr>
              <a:t>Excellence</a:t>
            </a:r>
            <a:endParaRPr lang="en-GB" dirty="0"/>
          </a:p>
        </p:txBody>
      </p:sp>
      <p:sp>
        <p:nvSpPr>
          <p:cNvPr id="10" name="Content Placeholder 2">
            <a:extLst>
              <a:ext uri="{FF2B5EF4-FFF2-40B4-BE49-F238E27FC236}">
                <a16:creationId xmlns:a16="http://schemas.microsoft.com/office/drawing/2014/main" id="{2015CA81-FC0E-26EC-C604-DC3F7C960D07}"/>
              </a:ext>
            </a:extLst>
          </p:cNvPr>
          <p:cNvSpPr>
            <a:spLocks noGrp="1"/>
          </p:cNvSpPr>
          <p:nvPr>
            <p:ph sz="half" idx="16" hasCustomPrompt="1"/>
          </p:nvPr>
        </p:nvSpPr>
        <p:spPr>
          <a:xfrm>
            <a:off x="838195" y="5528981"/>
            <a:ext cx="2124075" cy="347605"/>
          </a:xfrm>
          <a:prstGeom prst="rect">
            <a:avLst/>
          </a:prstGeom>
        </p:spPr>
        <p:txBody>
          <a:bodyPr>
            <a:noAutofit/>
          </a:bodyPr>
          <a:lstStyle>
            <a:lvl1pPr marL="0" indent="0">
              <a:buNone/>
              <a:defRPr lang="en-GB" b="1" i="0" smtClean="0">
                <a:effectLst/>
              </a:defRPr>
            </a:lvl1pPr>
            <a:lvl2pPr marL="457200" indent="0">
              <a:buNone/>
              <a:defRPr sz="1600">
                <a:solidFill>
                  <a:schemeClr val="tx2"/>
                </a:solidFill>
                <a:latin typeface="Arial" panose="020B0604020202020204" pitchFamily="34" charset="0"/>
                <a:cs typeface="Arial" panose="020B0604020202020204" pitchFamily="34" charset="0"/>
              </a:defRPr>
            </a:lvl2pPr>
            <a:lvl3pPr marL="914400" indent="0">
              <a:buNone/>
              <a:defRPr sz="1400">
                <a:solidFill>
                  <a:schemeClr val="tx2"/>
                </a:solidFill>
                <a:latin typeface="Arial" panose="020B0604020202020204" pitchFamily="34" charset="0"/>
                <a:cs typeface="Arial" panose="020B0604020202020204" pitchFamily="34" charset="0"/>
              </a:defRPr>
            </a:lvl3pPr>
            <a:lvl4pPr marL="1371600" indent="0">
              <a:buNone/>
              <a:defRPr sz="1200">
                <a:solidFill>
                  <a:schemeClr val="tx2"/>
                </a:solidFill>
                <a:latin typeface="Arial" panose="020B0604020202020204" pitchFamily="34" charset="0"/>
                <a:cs typeface="Arial" panose="020B0604020202020204" pitchFamily="34" charset="0"/>
              </a:defRPr>
            </a:lvl4pPr>
            <a:lvl5pPr marL="1828800" indent="0">
              <a:buNone/>
              <a:defRPr sz="1200">
                <a:solidFill>
                  <a:schemeClr val="tx2"/>
                </a:solidFill>
                <a:latin typeface="Arial" panose="020B0604020202020204" pitchFamily="34" charset="0"/>
                <a:cs typeface="Arial" panose="020B0604020202020204" pitchFamily="34" charset="0"/>
              </a:defRPr>
            </a:lvl5pPr>
          </a:lstStyle>
          <a:p>
            <a:pPr lvl="0"/>
            <a:r>
              <a:rPr lang="en-GB" b="1" i="0" dirty="0">
                <a:solidFill>
                  <a:srgbClr val="2E2772"/>
                </a:solidFill>
                <a:effectLst/>
              </a:rPr>
              <a:t>Unity</a:t>
            </a:r>
            <a:endParaRPr lang="en-GB" dirty="0"/>
          </a:p>
        </p:txBody>
      </p:sp>
      <p:sp>
        <p:nvSpPr>
          <p:cNvPr id="12" name="TextBox 11">
            <a:extLst>
              <a:ext uri="{FF2B5EF4-FFF2-40B4-BE49-F238E27FC236}">
                <a16:creationId xmlns:a16="http://schemas.microsoft.com/office/drawing/2014/main" id="{896F6F9F-9FB0-A5D0-2DE2-728333BF3CCC}"/>
              </a:ext>
            </a:extLst>
          </p:cNvPr>
          <p:cNvSpPr txBox="1"/>
          <p:nvPr userDrawn="1"/>
        </p:nvSpPr>
        <p:spPr>
          <a:xfrm>
            <a:off x="3467100" y="2282484"/>
            <a:ext cx="3521529" cy="646331"/>
          </a:xfrm>
          <a:prstGeom prst="rect">
            <a:avLst/>
          </a:prstGeom>
          <a:noFill/>
        </p:spPr>
        <p:txBody>
          <a:bodyPr wrap="square">
            <a:spAutoFit/>
          </a:bodyPr>
          <a:lstStyle/>
          <a:p>
            <a:pPr algn="l" rtl="0">
              <a:buNone/>
            </a:pPr>
            <a:r>
              <a:rPr lang="en-US" sz="1200" b="0" i="0" dirty="0">
                <a:solidFill>
                  <a:srgbClr val="243770"/>
                </a:solidFill>
                <a:effectLst/>
                <a:latin typeface="Arial" panose="020B0604020202020204" pitchFamily="34" charset="0"/>
                <a:cs typeface="Arial" panose="020B0604020202020204" pitchFamily="34" charset="0"/>
              </a:rPr>
              <a:t>We are committed to delivering services in a way that makes residents feel valued, connected and empowered.</a:t>
            </a:r>
            <a:endParaRPr lang="en-US" sz="1200" dirty="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BABD73F-74CF-F463-14E2-A96805EDF823}"/>
              </a:ext>
            </a:extLst>
          </p:cNvPr>
          <p:cNvSpPr txBox="1"/>
          <p:nvPr userDrawn="1"/>
        </p:nvSpPr>
        <p:spPr>
          <a:xfrm>
            <a:off x="3467099" y="3068080"/>
            <a:ext cx="3521529" cy="646331"/>
          </a:xfrm>
          <a:prstGeom prst="rect">
            <a:avLst/>
          </a:prstGeom>
          <a:noFill/>
        </p:spPr>
        <p:txBody>
          <a:bodyPr wrap="square">
            <a:spAutoFit/>
          </a:bodyPr>
          <a:lstStyle>
            <a:defPPr>
              <a:defRPr lang="en-US"/>
            </a:defPPr>
            <a:lvl1pPr>
              <a:buNone/>
              <a:defRPr sz="1400" b="0" i="0">
                <a:solidFill>
                  <a:srgbClr val="243770"/>
                </a:solidFill>
                <a:effectLst/>
                <a:latin typeface="Arial" panose="020B0604020202020204" pitchFamily="34" charset="0"/>
                <a:cs typeface="Arial" panose="020B0604020202020204" pitchFamily="34" charset="0"/>
              </a:defRPr>
            </a:lvl1pPr>
          </a:lstStyle>
          <a:p>
            <a:pPr lvl="0"/>
            <a:r>
              <a:rPr lang="en-US" sz="1200" dirty="0"/>
              <a:t>We strive for continual improvement, driven by innovation and creativity to achieve meaningful change.</a:t>
            </a:r>
          </a:p>
        </p:txBody>
      </p:sp>
      <p:sp>
        <p:nvSpPr>
          <p:cNvPr id="14" name="TextBox 13">
            <a:extLst>
              <a:ext uri="{FF2B5EF4-FFF2-40B4-BE49-F238E27FC236}">
                <a16:creationId xmlns:a16="http://schemas.microsoft.com/office/drawing/2014/main" id="{FF60F8B3-F1B9-C6FB-D9A7-064B9B0F708B}"/>
              </a:ext>
            </a:extLst>
          </p:cNvPr>
          <p:cNvSpPr txBox="1"/>
          <p:nvPr userDrawn="1"/>
        </p:nvSpPr>
        <p:spPr>
          <a:xfrm>
            <a:off x="3467098" y="3882461"/>
            <a:ext cx="3521529" cy="646331"/>
          </a:xfrm>
          <a:prstGeom prst="rect">
            <a:avLst/>
          </a:prstGeom>
          <a:noFill/>
        </p:spPr>
        <p:txBody>
          <a:bodyPr wrap="square">
            <a:spAutoFit/>
          </a:bodyPr>
          <a:lstStyle>
            <a:defPPr>
              <a:defRPr lang="en-US"/>
            </a:defPPr>
            <a:lvl1pPr>
              <a:buNone/>
              <a:defRPr sz="1400" b="0" i="0">
                <a:solidFill>
                  <a:srgbClr val="243770"/>
                </a:solidFill>
                <a:effectLst/>
                <a:latin typeface="Arial" panose="020B0604020202020204" pitchFamily="34" charset="0"/>
                <a:cs typeface="Arial" panose="020B0604020202020204" pitchFamily="34" charset="0"/>
              </a:defRPr>
            </a:lvl1pPr>
          </a:lstStyle>
          <a:p>
            <a:pPr lvl="0"/>
            <a:r>
              <a:rPr lang="en-US" sz="1200" b="0" i="0" dirty="0">
                <a:solidFill>
                  <a:srgbClr val="243770"/>
                </a:solidFill>
                <a:effectLst/>
              </a:rPr>
              <a:t>We listen to our residents and colleagues with empathy and understanding, making sure their voices are heard, and their needs are met. </a:t>
            </a:r>
            <a:endParaRPr lang="en-US" sz="1200" dirty="0"/>
          </a:p>
        </p:txBody>
      </p:sp>
      <p:sp>
        <p:nvSpPr>
          <p:cNvPr id="15" name="TextBox 14">
            <a:extLst>
              <a:ext uri="{FF2B5EF4-FFF2-40B4-BE49-F238E27FC236}">
                <a16:creationId xmlns:a16="http://schemas.microsoft.com/office/drawing/2014/main" id="{078FC95C-17A5-F473-5099-D87FB0797BED}"/>
              </a:ext>
            </a:extLst>
          </p:cNvPr>
          <p:cNvSpPr txBox="1"/>
          <p:nvPr userDrawn="1"/>
        </p:nvSpPr>
        <p:spPr>
          <a:xfrm>
            <a:off x="3467097" y="4662327"/>
            <a:ext cx="3619503" cy="646331"/>
          </a:xfrm>
          <a:prstGeom prst="rect">
            <a:avLst/>
          </a:prstGeom>
          <a:noFill/>
        </p:spPr>
        <p:txBody>
          <a:bodyPr wrap="square">
            <a:spAutoFit/>
          </a:bodyPr>
          <a:lstStyle>
            <a:defPPr>
              <a:defRPr lang="en-US"/>
            </a:defPPr>
            <a:lvl1pPr>
              <a:buNone/>
              <a:defRPr sz="1400" b="0" i="0">
                <a:solidFill>
                  <a:srgbClr val="243770"/>
                </a:solidFill>
                <a:effectLst/>
                <a:latin typeface="Arial" panose="020B0604020202020204" pitchFamily="34" charset="0"/>
                <a:cs typeface="Arial" panose="020B0604020202020204" pitchFamily="34" charset="0"/>
              </a:defRPr>
            </a:lvl1pPr>
          </a:lstStyle>
          <a:p>
            <a:pPr lvl="0"/>
            <a:r>
              <a:rPr lang="en-US" sz="1200" b="0" i="0" dirty="0">
                <a:solidFill>
                  <a:srgbClr val="243770"/>
                </a:solidFill>
                <a:effectLst/>
              </a:rPr>
              <a:t>We strive for the highest standards, committing to quality, continuous improvement, and exceptional performance in delivering services for Harlow.</a:t>
            </a:r>
            <a:endParaRPr lang="en-US" sz="1200" dirty="0"/>
          </a:p>
        </p:txBody>
      </p:sp>
      <p:sp>
        <p:nvSpPr>
          <p:cNvPr id="16" name="TextBox 15">
            <a:extLst>
              <a:ext uri="{FF2B5EF4-FFF2-40B4-BE49-F238E27FC236}">
                <a16:creationId xmlns:a16="http://schemas.microsoft.com/office/drawing/2014/main" id="{0ED706E4-8A75-71E8-0F76-12FEF95D4881}"/>
              </a:ext>
            </a:extLst>
          </p:cNvPr>
          <p:cNvSpPr txBox="1"/>
          <p:nvPr userDrawn="1"/>
        </p:nvSpPr>
        <p:spPr>
          <a:xfrm>
            <a:off x="3467096" y="5463272"/>
            <a:ext cx="3521531" cy="646331"/>
          </a:xfrm>
          <a:prstGeom prst="rect">
            <a:avLst/>
          </a:prstGeom>
          <a:noFill/>
        </p:spPr>
        <p:txBody>
          <a:bodyPr wrap="square">
            <a:spAutoFit/>
          </a:bodyPr>
          <a:lstStyle>
            <a:defPPr>
              <a:defRPr lang="en-US"/>
            </a:defPPr>
            <a:lvl1pPr>
              <a:buNone/>
              <a:defRPr sz="1400" b="0" i="0">
                <a:solidFill>
                  <a:srgbClr val="243770"/>
                </a:solidFill>
                <a:effectLst/>
                <a:latin typeface="Arial" panose="020B0604020202020204" pitchFamily="34" charset="0"/>
                <a:cs typeface="Arial" panose="020B0604020202020204" pitchFamily="34" charset="0"/>
              </a:defRPr>
            </a:lvl1pPr>
          </a:lstStyle>
          <a:p>
            <a:pPr lvl="0"/>
            <a:r>
              <a:rPr lang="en-US" sz="1200" b="0" i="0" dirty="0">
                <a:solidFill>
                  <a:srgbClr val="243770"/>
                </a:solidFill>
                <a:effectLst/>
              </a:rPr>
              <a:t>We are committed to building a cohesive workplace, collectively delivering on Harlow’s missions.</a:t>
            </a:r>
            <a:endParaRPr lang="en-US" sz="1200" dirty="0"/>
          </a:p>
        </p:txBody>
      </p:sp>
      <p:cxnSp>
        <p:nvCxnSpPr>
          <p:cNvPr id="18" name="Straight Connector 17">
            <a:extLst>
              <a:ext uri="{FF2B5EF4-FFF2-40B4-BE49-F238E27FC236}">
                <a16:creationId xmlns:a16="http://schemas.microsoft.com/office/drawing/2014/main" id="{8C5221E0-AF18-D6BB-1152-D9EE52AAABEF}"/>
              </a:ext>
            </a:extLst>
          </p:cNvPr>
          <p:cNvCxnSpPr>
            <a:cxnSpLocks/>
          </p:cNvCxnSpPr>
          <p:nvPr userDrawn="1"/>
        </p:nvCxnSpPr>
        <p:spPr>
          <a:xfrm>
            <a:off x="812795" y="2928815"/>
            <a:ext cx="615043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0FD6903-096B-91B1-2291-4C6C55E12491}"/>
              </a:ext>
            </a:extLst>
          </p:cNvPr>
          <p:cNvCxnSpPr>
            <a:cxnSpLocks/>
          </p:cNvCxnSpPr>
          <p:nvPr userDrawn="1"/>
        </p:nvCxnSpPr>
        <p:spPr>
          <a:xfrm>
            <a:off x="812795" y="3811126"/>
            <a:ext cx="615043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9101EAB-180B-40EC-8B73-E642DB81D15B}"/>
              </a:ext>
            </a:extLst>
          </p:cNvPr>
          <p:cNvCxnSpPr>
            <a:cxnSpLocks/>
          </p:cNvCxnSpPr>
          <p:nvPr userDrawn="1"/>
        </p:nvCxnSpPr>
        <p:spPr>
          <a:xfrm>
            <a:off x="812795" y="4580718"/>
            <a:ext cx="615043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D624B2-8333-32E3-2EB0-5ABAAAD3B236}"/>
              </a:ext>
            </a:extLst>
          </p:cNvPr>
          <p:cNvCxnSpPr>
            <a:cxnSpLocks/>
          </p:cNvCxnSpPr>
          <p:nvPr userDrawn="1"/>
        </p:nvCxnSpPr>
        <p:spPr>
          <a:xfrm>
            <a:off x="812795" y="5383090"/>
            <a:ext cx="615043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Picture Placeholder 14">
            <a:extLst>
              <a:ext uri="{FF2B5EF4-FFF2-40B4-BE49-F238E27FC236}">
                <a16:creationId xmlns:a16="http://schemas.microsoft.com/office/drawing/2014/main" id="{76E47A4C-A57C-5268-AF6E-0C09DCED6E58}"/>
              </a:ext>
            </a:extLst>
          </p:cNvPr>
          <p:cNvSpPr>
            <a:spLocks noGrp="1"/>
          </p:cNvSpPr>
          <p:nvPr>
            <p:ph type="pic" sz="quarter" idx="19"/>
          </p:nvPr>
        </p:nvSpPr>
        <p:spPr>
          <a:xfrm>
            <a:off x="7460864" y="365125"/>
            <a:ext cx="2100430" cy="2147000"/>
          </a:xfrm>
          <a:prstGeom prst="round1Rect">
            <a:avLst>
              <a:gd name="adj" fmla="val 0"/>
            </a:avLst>
          </a:prstGeom>
        </p:spPr>
        <p:txBody>
          <a:bodyPr>
            <a:normAutofit/>
          </a:bodyPr>
          <a:lstStyle>
            <a:lvl1pPr>
              <a:defRPr sz="2400"/>
            </a:lvl1pPr>
          </a:lstStyle>
          <a:p>
            <a:r>
              <a:rPr lang="en-GB"/>
              <a:t>Click icon to add picture</a:t>
            </a:r>
          </a:p>
        </p:txBody>
      </p:sp>
      <p:sp>
        <p:nvSpPr>
          <p:cNvPr id="27" name="Picture Placeholder 14">
            <a:extLst>
              <a:ext uri="{FF2B5EF4-FFF2-40B4-BE49-F238E27FC236}">
                <a16:creationId xmlns:a16="http://schemas.microsoft.com/office/drawing/2014/main" id="{E6E4B100-860D-C395-5F6A-EF272A2C27D2}"/>
              </a:ext>
            </a:extLst>
          </p:cNvPr>
          <p:cNvSpPr>
            <a:spLocks noGrp="1"/>
          </p:cNvSpPr>
          <p:nvPr>
            <p:ph type="pic" sz="quarter" idx="18"/>
          </p:nvPr>
        </p:nvSpPr>
        <p:spPr>
          <a:xfrm>
            <a:off x="9642934" y="365127"/>
            <a:ext cx="2253343" cy="2146998"/>
          </a:xfrm>
          <a:prstGeom prst="round1Rect">
            <a:avLst>
              <a:gd name="adj" fmla="val 15625"/>
            </a:avLst>
          </a:prstGeom>
        </p:spPr>
        <p:txBody>
          <a:bodyPr>
            <a:normAutofit/>
          </a:bodyPr>
          <a:lstStyle>
            <a:lvl1pPr>
              <a:defRPr sz="2400"/>
            </a:lvl1pPr>
          </a:lstStyle>
          <a:p>
            <a:r>
              <a:rPr lang="en-GB"/>
              <a:t>Click icon to add picture</a:t>
            </a:r>
          </a:p>
        </p:txBody>
      </p:sp>
    </p:spTree>
    <p:extLst>
      <p:ext uri="{BB962C8B-B14F-4D97-AF65-F5344CB8AC3E}">
        <p14:creationId xmlns:p14="http://schemas.microsoft.com/office/powerpoint/2010/main" val="36520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CE7BDF-6A94-D646-FCDF-A8A07F447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CF8D1-57FF-44DA-80AF-BD0C032D8BF2}" type="datetimeFigureOut">
              <a:rPr lang="en-GB" smtClean="0"/>
              <a:t>28/07/2025</a:t>
            </a:fld>
            <a:endParaRPr lang="en-GB"/>
          </a:p>
        </p:txBody>
      </p:sp>
      <p:sp>
        <p:nvSpPr>
          <p:cNvPr id="5" name="Footer Placeholder 4">
            <a:extLst>
              <a:ext uri="{FF2B5EF4-FFF2-40B4-BE49-F238E27FC236}">
                <a16:creationId xmlns:a16="http://schemas.microsoft.com/office/drawing/2014/main" id="{82D2A290-B7EB-308C-BC8E-BC0D0419D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1BB7E15-B8C0-CB00-6612-9027AFA533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3BD4E5-C0D8-47DF-8202-D115D3F36438}" type="slidenum">
              <a:rPr lang="en-GB" smtClean="0"/>
              <a:t>‹#›</a:t>
            </a:fld>
            <a:endParaRPr lang="en-GB"/>
          </a:p>
        </p:txBody>
      </p:sp>
    </p:spTree>
    <p:extLst>
      <p:ext uri="{BB962C8B-B14F-4D97-AF65-F5344CB8AC3E}">
        <p14:creationId xmlns:p14="http://schemas.microsoft.com/office/powerpoint/2010/main" val="41469055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3" r:id="rId5"/>
    <p:sldLayoutId id="2147483654"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9EF0-B041-0123-64BB-757892B7A69C}"/>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54034558-31F4-A4F8-B6CF-20DA45F261F7}"/>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6643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8F09B9-0307-BC10-95D5-B2F835071357}"/>
              </a:ext>
            </a:extLst>
          </p:cNvPr>
          <p:cNvSpPr>
            <a:spLocks noGrp="1"/>
          </p:cNvSpPr>
          <p:nvPr>
            <p:ph sz="half" idx="1"/>
          </p:nvPr>
        </p:nvSpPr>
        <p:spPr/>
        <p:txBody>
          <a:bodyPr/>
          <a:lstStyle/>
          <a:p>
            <a:r>
              <a:rPr lang="en-US" dirty="0"/>
              <a:t>This is how clear, accessible body copy should be structured - breaking information into manageable sections for ease of reading and understanding. Each paragraph has a single focus, allowing key messages to land with clarity and purpose.</a:t>
            </a:r>
          </a:p>
          <a:p>
            <a:r>
              <a:rPr lang="en-US" dirty="0"/>
              <a:t>In this example, we’re demonstrating how good body copy can guide the reader through a narrative. Starting with context, moving to detail, and finishing with a statement of impact ensures the message is both engaging and memorable.</a:t>
            </a:r>
          </a:p>
        </p:txBody>
      </p:sp>
      <p:sp>
        <p:nvSpPr>
          <p:cNvPr id="3" name="Title 2">
            <a:extLst>
              <a:ext uri="{FF2B5EF4-FFF2-40B4-BE49-F238E27FC236}">
                <a16:creationId xmlns:a16="http://schemas.microsoft.com/office/drawing/2014/main" id="{754E21C4-9123-0B35-7C83-63FC2287996F}"/>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422783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up and saucer on table">
            <a:extLst>
              <a:ext uri="{FF2B5EF4-FFF2-40B4-BE49-F238E27FC236}">
                <a16:creationId xmlns:a16="http://schemas.microsoft.com/office/drawing/2014/main" id="{0FF2DDDB-F56D-2D1C-BDC0-3D6893CF444A}"/>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4218" r="24218"/>
          <a:stretch>
            <a:fillRect/>
          </a:stretch>
        </p:blipFill>
        <p:spPr/>
      </p:pic>
      <p:sp>
        <p:nvSpPr>
          <p:cNvPr id="3" name="Content Placeholder 2">
            <a:extLst>
              <a:ext uri="{FF2B5EF4-FFF2-40B4-BE49-F238E27FC236}">
                <a16:creationId xmlns:a16="http://schemas.microsoft.com/office/drawing/2014/main" id="{7857F802-A1DE-3902-B1DF-17686322D396}"/>
              </a:ext>
            </a:extLst>
          </p:cNvPr>
          <p:cNvSpPr>
            <a:spLocks noGrp="1"/>
          </p:cNvSpPr>
          <p:nvPr>
            <p:ph sz="half" idx="1"/>
          </p:nvPr>
        </p:nvSpPr>
        <p:spPr/>
        <p:txBody>
          <a:bodyPr/>
          <a:lstStyle/>
          <a:p>
            <a:r>
              <a:rPr lang="en-US" dirty="0"/>
              <a:t>This is how clear, accessible body copy should be structured - breaking information into manageable sections for ease of reading and understanding. Each paragraph has a single focus, allowing key messages to land with clarity and purpose.</a:t>
            </a:r>
          </a:p>
          <a:p>
            <a:r>
              <a:rPr lang="en-US" dirty="0"/>
              <a:t>In this example, we’re demonstrating how good body copy can guide the reader through a narrative. Starting with context, moving to detail, and finishing with a statement of impact ensures the message is both engaging and memorable.</a:t>
            </a:r>
          </a:p>
          <a:p>
            <a:endParaRPr lang="en-GB" dirty="0"/>
          </a:p>
        </p:txBody>
      </p:sp>
      <p:sp>
        <p:nvSpPr>
          <p:cNvPr id="4" name="Title 3">
            <a:extLst>
              <a:ext uri="{FF2B5EF4-FFF2-40B4-BE49-F238E27FC236}">
                <a16:creationId xmlns:a16="http://schemas.microsoft.com/office/drawing/2014/main" id="{A6C550CB-34CA-D095-7682-2BDD315DA494}"/>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823038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Person on busy street">
            <a:extLst>
              <a:ext uri="{FF2B5EF4-FFF2-40B4-BE49-F238E27FC236}">
                <a16:creationId xmlns:a16="http://schemas.microsoft.com/office/drawing/2014/main" id="{58755062-6F53-1C30-EFA4-F31DD74126D1}"/>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7099" r="17099"/>
          <a:stretch>
            <a:fillRect/>
          </a:stretch>
        </p:blipFill>
        <p:spPr/>
      </p:pic>
      <p:sp>
        <p:nvSpPr>
          <p:cNvPr id="3" name="Content Placeholder 2">
            <a:extLst>
              <a:ext uri="{FF2B5EF4-FFF2-40B4-BE49-F238E27FC236}">
                <a16:creationId xmlns:a16="http://schemas.microsoft.com/office/drawing/2014/main" id="{B020E513-FC2B-8CFC-D3DD-B83DECA5518A}"/>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9DBC0C48-FFAD-CD4D-A7E9-924EA4519C0D}"/>
              </a:ext>
            </a:extLst>
          </p:cNvPr>
          <p:cNvSpPr>
            <a:spLocks noGrp="1"/>
          </p:cNvSpPr>
          <p:nvPr>
            <p:ph sz="half" idx="13"/>
          </p:nvPr>
        </p:nvSpPr>
        <p:spPr/>
        <p:txBody>
          <a:bodyPr/>
          <a:lstStyle/>
          <a:p>
            <a:endParaRPr lang="en-GB"/>
          </a:p>
        </p:txBody>
      </p:sp>
      <p:sp>
        <p:nvSpPr>
          <p:cNvPr id="5" name="Content Placeholder 4">
            <a:extLst>
              <a:ext uri="{FF2B5EF4-FFF2-40B4-BE49-F238E27FC236}">
                <a16:creationId xmlns:a16="http://schemas.microsoft.com/office/drawing/2014/main" id="{6C8F1FA8-F274-2BDB-4BE3-D04CDA16C1D5}"/>
              </a:ext>
            </a:extLst>
          </p:cNvPr>
          <p:cNvSpPr>
            <a:spLocks noGrp="1"/>
          </p:cNvSpPr>
          <p:nvPr>
            <p:ph sz="half" idx="14"/>
          </p:nvPr>
        </p:nvSpPr>
        <p:spPr/>
        <p:txBody>
          <a:bodyPr/>
          <a:lstStyle/>
          <a:p>
            <a:endParaRPr lang="en-GB"/>
          </a:p>
        </p:txBody>
      </p:sp>
      <p:sp>
        <p:nvSpPr>
          <p:cNvPr id="6" name="Content Placeholder 5">
            <a:extLst>
              <a:ext uri="{FF2B5EF4-FFF2-40B4-BE49-F238E27FC236}">
                <a16:creationId xmlns:a16="http://schemas.microsoft.com/office/drawing/2014/main" id="{3E120F55-F381-8A1D-693B-6E8930D984F5}"/>
              </a:ext>
            </a:extLst>
          </p:cNvPr>
          <p:cNvSpPr>
            <a:spLocks noGrp="1"/>
          </p:cNvSpPr>
          <p:nvPr>
            <p:ph sz="half" idx="15"/>
          </p:nvPr>
        </p:nvSpPr>
        <p:spPr/>
        <p:txBody>
          <a:bodyPr/>
          <a:lstStyle/>
          <a:p>
            <a:endParaRPr lang="en-GB"/>
          </a:p>
        </p:txBody>
      </p:sp>
      <p:pic>
        <p:nvPicPr>
          <p:cNvPr id="19" name="Picture Placeholder 18" descr="Portrait of person in city">
            <a:extLst>
              <a:ext uri="{FF2B5EF4-FFF2-40B4-BE49-F238E27FC236}">
                <a16:creationId xmlns:a16="http://schemas.microsoft.com/office/drawing/2014/main" id="{A1FB7E21-08B9-270B-7F60-F96DB55D23D5}"/>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4058" r="14058"/>
          <a:stretch>
            <a:fillRect/>
          </a:stretch>
        </p:blipFill>
        <p:spPr/>
      </p:pic>
      <p:pic>
        <p:nvPicPr>
          <p:cNvPr id="21" name="Picture Placeholder 20" descr="Woman with curly hair">
            <a:extLst>
              <a:ext uri="{FF2B5EF4-FFF2-40B4-BE49-F238E27FC236}">
                <a16:creationId xmlns:a16="http://schemas.microsoft.com/office/drawing/2014/main" id="{82168117-DAA5-F796-15EE-9D37BF31E053}"/>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7142" r="17142"/>
          <a:stretch>
            <a:fillRect/>
          </a:stretch>
        </p:blipFill>
        <p:spPr/>
      </p:pic>
      <p:pic>
        <p:nvPicPr>
          <p:cNvPr id="23" name="Picture Placeholder 22" descr="Man with cane">
            <a:extLst>
              <a:ext uri="{FF2B5EF4-FFF2-40B4-BE49-F238E27FC236}">
                <a16:creationId xmlns:a16="http://schemas.microsoft.com/office/drawing/2014/main" id="{96C4EAAB-8ECC-68F2-F2E5-E204952EF2FF}"/>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17185" r="17185"/>
          <a:stretch>
            <a:fillRect/>
          </a:stretch>
        </p:blipFill>
        <p:spPr/>
      </p:pic>
      <p:sp>
        <p:nvSpPr>
          <p:cNvPr id="10" name="Title 9">
            <a:extLst>
              <a:ext uri="{FF2B5EF4-FFF2-40B4-BE49-F238E27FC236}">
                <a16:creationId xmlns:a16="http://schemas.microsoft.com/office/drawing/2014/main" id="{ABCD7E77-95E9-1652-5B1D-1E66407EDAED}"/>
              </a:ext>
            </a:extLst>
          </p:cNvPr>
          <p:cNvSpPr>
            <a:spLocks noGrp="1"/>
          </p:cNvSpPr>
          <p:nvPr>
            <p:ph type="title"/>
          </p:nvPr>
        </p:nvSpPr>
        <p:spPr/>
        <p:txBody>
          <a:bodyPr/>
          <a:lstStyle/>
          <a:p>
            <a:endParaRPr lang="en-GB"/>
          </a:p>
        </p:txBody>
      </p:sp>
      <p:sp>
        <p:nvSpPr>
          <p:cNvPr id="11" name="Text Placeholder 10">
            <a:extLst>
              <a:ext uri="{FF2B5EF4-FFF2-40B4-BE49-F238E27FC236}">
                <a16:creationId xmlns:a16="http://schemas.microsoft.com/office/drawing/2014/main" id="{D169E6D1-3F21-96AE-8BF4-102876204A18}"/>
              </a:ext>
            </a:extLst>
          </p:cNvPr>
          <p:cNvSpPr>
            <a:spLocks noGrp="1"/>
          </p:cNvSpPr>
          <p:nvPr>
            <p:ph type="body" sz="quarter" idx="20"/>
          </p:nvPr>
        </p:nvSpPr>
        <p:spPr/>
        <p:txBody>
          <a:bodyPr/>
          <a:lstStyle/>
          <a:p>
            <a:endParaRPr lang="en-GB"/>
          </a:p>
        </p:txBody>
      </p:sp>
      <p:sp>
        <p:nvSpPr>
          <p:cNvPr id="12" name="Text Placeholder 11">
            <a:extLst>
              <a:ext uri="{FF2B5EF4-FFF2-40B4-BE49-F238E27FC236}">
                <a16:creationId xmlns:a16="http://schemas.microsoft.com/office/drawing/2014/main" id="{B6E6154C-11D1-84FA-716E-C83E0675425A}"/>
              </a:ext>
            </a:extLst>
          </p:cNvPr>
          <p:cNvSpPr>
            <a:spLocks noGrp="1"/>
          </p:cNvSpPr>
          <p:nvPr>
            <p:ph type="body" sz="quarter" idx="21"/>
          </p:nvPr>
        </p:nvSpPr>
        <p:spPr/>
        <p:txBody>
          <a:bodyPr/>
          <a:lstStyle/>
          <a:p>
            <a:endParaRPr lang="en-GB"/>
          </a:p>
        </p:txBody>
      </p:sp>
      <p:sp>
        <p:nvSpPr>
          <p:cNvPr id="13" name="Text Placeholder 12">
            <a:extLst>
              <a:ext uri="{FF2B5EF4-FFF2-40B4-BE49-F238E27FC236}">
                <a16:creationId xmlns:a16="http://schemas.microsoft.com/office/drawing/2014/main" id="{DEEEAF1A-7BB0-00E1-A1F6-C7138E214A2E}"/>
              </a:ext>
            </a:extLst>
          </p:cNvPr>
          <p:cNvSpPr>
            <a:spLocks noGrp="1"/>
          </p:cNvSpPr>
          <p:nvPr>
            <p:ph type="body" sz="quarter" idx="22"/>
          </p:nvPr>
        </p:nvSpPr>
        <p:spPr/>
        <p:txBody>
          <a:bodyPr/>
          <a:lstStyle/>
          <a:p>
            <a:endParaRPr lang="en-GB"/>
          </a:p>
        </p:txBody>
      </p:sp>
      <p:sp>
        <p:nvSpPr>
          <p:cNvPr id="14" name="Text Placeholder 13">
            <a:extLst>
              <a:ext uri="{FF2B5EF4-FFF2-40B4-BE49-F238E27FC236}">
                <a16:creationId xmlns:a16="http://schemas.microsoft.com/office/drawing/2014/main" id="{AAC308BA-414A-8196-CF2C-1F4121D413DF}"/>
              </a:ext>
            </a:extLst>
          </p:cNvPr>
          <p:cNvSpPr>
            <a:spLocks noGrp="1"/>
          </p:cNvSpPr>
          <p:nvPr>
            <p:ph type="body" sz="quarter" idx="23"/>
          </p:nvPr>
        </p:nvSpPr>
        <p:spPr/>
        <p:txBody>
          <a:bodyPr/>
          <a:lstStyle/>
          <a:p>
            <a:endParaRPr lang="en-GB"/>
          </a:p>
        </p:txBody>
      </p:sp>
      <p:sp>
        <p:nvSpPr>
          <p:cNvPr id="15" name="Text Placeholder 14">
            <a:extLst>
              <a:ext uri="{FF2B5EF4-FFF2-40B4-BE49-F238E27FC236}">
                <a16:creationId xmlns:a16="http://schemas.microsoft.com/office/drawing/2014/main" id="{3203D878-E542-0213-1EEA-1469819BA87C}"/>
              </a:ext>
            </a:extLst>
          </p:cNvPr>
          <p:cNvSpPr>
            <a:spLocks noGrp="1"/>
          </p:cNvSpPr>
          <p:nvPr>
            <p:ph type="body" sz="quarter" idx="24"/>
          </p:nvPr>
        </p:nvSpPr>
        <p:spPr/>
        <p:txBody>
          <a:bodyPr/>
          <a:lstStyle/>
          <a:p>
            <a:endParaRPr lang="en-GB"/>
          </a:p>
        </p:txBody>
      </p:sp>
    </p:spTree>
    <p:extLst>
      <p:ext uri="{BB962C8B-B14F-4D97-AF65-F5344CB8AC3E}">
        <p14:creationId xmlns:p14="http://schemas.microsoft.com/office/powerpoint/2010/main" val="296364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Black and white spiralling staircase">
            <a:extLst>
              <a:ext uri="{FF2B5EF4-FFF2-40B4-BE49-F238E27FC236}">
                <a16:creationId xmlns:a16="http://schemas.microsoft.com/office/drawing/2014/main" id="{2388923C-50BD-EAA7-B100-EF0AC5C3A3F9}"/>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18758" r="18758"/>
          <a:stretch>
            <a:fillRect/>
          </a:stretch>
        </p:blipFill>
        <p:spPr/>
      </p:pic>
      <p:sp>
        <p:nvSpPr>
          <p:cNvPr id="3" name="Content Placeholder 2">
            <a:extLst>
              <a:ext uri="{FF2B5EF4-FFF2-40B4-BE49-F238E27FC236}">
                <a16:creationId xmlns:a16="http://schemas.microsoft.com/office/drawing/2014/main" id="{8B58A601-F085-EB73-05A8-93C1EE9F79FD}"/>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8245CF6-7D0F-46AE-702D-C6ADB711BAA7}"/>
              </a:ext>
            </a:extLst>
          </p:cNvPr>
          <p:cNvSpPr>
            <a:spLocks noGrp="1"/>
          </p:cNvSpPr>
          <p:nvPr>
            <p:ph sz="half" idx="13"/>
          </p:nvPr>
        </p:nvSpPr>
        <p:spPr/>
        <p:txBody>
          <a:bodyPr/>
          <a:lstStyle/>
          <a:p>
            <a:endParaRPr lang="en-GB"/>
          </a:p>
        </p:txBody>
      </p:sp>
      <p:sp>
        <p:nvSpPr>
          <p:cNvPr id="5" name="Content Placeholder 4">
            <a:extLst>
              <a:ext uri="{FF2B5EF4-FFF2-40B4-BE49-F238E27FC236}">
                <a16:creationId xmlns:a16="http://schemas.microsoft.com/office/drawing/2014/main" id="{5386E655-84EB-BEA2-2C0A-2F6CA8531353}"/>
              </a:ext>
            </a:extLst>
          </p:cNvPr>
          <p:cNvSpPr>
            <a:spLocks noGrp="1"/>
          </p:cNvSpPr>
          <p:nvPr>
            <p:ph sz="half" idx="14"/>
          </p:nvPr>
        </p:nvSpPr>
        <p:spPr/>
        <p:txBody>
          <a:bodyPr/>
          <a:lstStyle/>
          <a:p>
            <a:endParaRPr lang="en-GB"/>
          </a:p>
        </p:txBody>
      </p:sp>
      <p:sp>
        <p:nvSpPr>
          <p:cNvPr id="6" name="Content Placeholder 5">
            <a:extLst>
              <a:ext uri="{FF2B5EF4-FFF2-40B4-BE49-F238E27FC236}">
                <a16:creationId xmlns:a16="http://schemas.microsoft.com/office/drawing/2014/main" id="{98584F01-10DF-8FBA-3EC8-071E6CBA483F}"/>
              </a:ext>
            </a:extLst>
          </p:cNvPr>
          <p:cNvSpPr>
            <a:spLocks noGrp="1"/>
          </p:cNvSpPr>
          <p:nvPr>
            <p:ph sz="half" idx="15"/>
          </p:nvPr>
        </p:nvSpPr>
        <p:spPr/>
        <p:txBody>
          <a:bodyPr/>
          <a:lstStyle/>
          <a:p>
            <a:endParaRPr lang="en-GB"/>
          </a:p>
        </p:txBody>
      </p:sp>
      <p:sp>
        <p:nvSpPr>
          <p:cNvPr id="7" name="Content Placeholder 6">
            <a:extLst>
              <a:ext uri="{FF2B5EF4-FFF2-40B4-BE49-F238E27FC236}">
                <a16:creationId xmlns:a16="http://schemas.microsoft.com/office/drawing/2014/main" id="{1FCE3575-96B2-29B9-756C-99682CDAABB8}"/>
              </a:ext>
            </a:extLst>
          </p:cNvPr>
          <p:cNvSpPr>
            <a:spLocks noGrp="1"/>
          </p:cNvSpPr>
          <p:nvPr>
            <p:ph sz="half" idx="16"/>
          </p:nvPr>
        </p:nvSpPr>
        <p:spPr/>
        <p:txBody>
          <a:bodyPr/>
          <a:lstStyle/>
          <a:p>
            <a:endParaRPr lang="en-GB"/>
          </a:p>
        </p:txBody>
      </p:sp>
      <p:sp>
        <p:nvSpPr>
          <p:cNvPr id="8" name="Content Placeholder 7">
            <a:extLst>
              <a:ext uri="{FF2B5EF4-FFF2-40B4-BE49-F238E27FC236}">
                <a16:creationId xmlns:a16="http://schemas.microsoft.com/office/drawing/2014/main" id="{EE6AFF18-8BA3-2E15-2BCE-CAE6E4C93C36}"/>
              </a:ext>
            </a:extLst>
          </p:cNvPr>
          <p:cNvSpPr>
            <a:spLocks noGrp="1"/>
          </p:cNvSpPr>
          <p:nvPr>
            <p:ph sz="half" idx="17"/>
          </p:nvPr>
        </p:nvSpPr>
        <p:spPr/>
        <p:txBody>
          <a:bodyPr/>
          <a:lstStyle/>
          <a:p>
            <a:endParaRPr lang="en-GB"/>
          </a:p>
        </p:txBody>
      </p:sp>
      <p:sp>
        <p:nvSpPr>
          <p:cNvPr id="9" name="Content Placeholder 8">
            <a:extLst>
              <a:ext uri="{FF2B5EF4-FFF2-40B4-BE49-F238E27FC236}">
                <a16:creationId xmlns:a16="http://schemas.microsoft.com/office/drawing/2014/main" id="{D77F0235-2E8D-AA7B-D873-8BA0DA87B67C}"/>
              </a:ext>
            </a:extLst>
          </p:cNvPr>
          <p:cNvSpPr>
            <a:spLocks noGrp="1"/>
          </p:cNvSpPr>
          <p:nvPr>
            <p:ph sz="half" idx="18"/>
          </p:nvPr>
        </p:nvSpPr>
        <p:spPr/>
        <p:txBody>
          <a:bodyPr/>
          <a:lstStyle/>
          <a:p>
            <a:endParaRPr lang="en-GB"/>
          </a:p>
        </p:txBody>
      </p:sp>
      <p:sp>
        <p:nvSpPr>
          <p:cNvPr id="10" name="Content Placeholder 9">
            <a:extLst>
              <a:ext uri="{FF2B5EF4-FFF2-40B4-BE49-F238E27FC236}">
                <a16:creationId xmlns:a16="http://schemas.microsoft.com/office/drawing/2014/main" id="{1352E5CE-D29A-623D-13D0-14C4673B55BA}"/>
              </a:ext>
            </a:extLst>
          </p:cNvPr>
          <p:cNvSpPr>
            <a:spLocks noGrp="1"/>
          </p:cNvSpPr>
          <p:nvPr>
            <p:ph sz="half" idx="19"/>
          </p:nvPr>
        </p:nvSpPr>
        <p:spPr/>
        <p:txBody>
          <a:bodyPr/>
          <a:lstStyle/>
          <a:p>
            <a:endParaRPr lang="en-GB"/>
          </a:p>
        </p:txBody>
      </p:sp>
      <p:sp>
        <p:nvSpPr>
          <p:cNvPr id="11" name="Content Placeholder 10">
            <a:extLst>
              <a:ext uri="{FF2B5EF4-FFF2-40B4-BE49-F238E27FC236}">
                <a16:creationId xmlns:a16="http://schemas.microsoft.com/office/drawing/2014/main" id="{723315C4-58DE-49BE-4FF4-B2D278C9768B}"/>
              </a:ext>
            </a:extLst>
          </p:cNvPr>
          <p:cNvSpPr>
            <a:spLocks noGrp="1"/>
          </p:cNvSpPr>
          <p:nvPr>
            <p:ph sz="half" idx="20"/>
          </p:nvPr>
        </p:nvSpPr>
        <p:spPr/>
        <p:txBody>
          <a:bodyPr/>
          <a:lstStyle/>
          <a:p>
            <a:endParaRPr lang="en-GB"/>
          </a:p>
        </p:txBody>
      </p:sp>
      <p:sp>
        <p:nvSpPr>
          <p:cNvPr id="12" name="Content Placeholder 11">
            <a:extLst>
              <a:ext uri="{FF2B5EF4-FFF2-40B4-BE49-F238E27FC236}">
                <a16:creationId xmlns:a16="http://schemas.microsoft.com/office/drawing/2014/main" id="{E91F9A51-A5C9-DF9B-4F14-FE40D02DC2A7}"/>
              </a:ext>
            </a:extLst>
          </p:cNvPr>
          <p:cNvSpPr>
            <a:spLocks noGrp="1"/>
          </p:cNvSpPr>
          <p:nvPr>
            <p:ph sz="half" idx="21"/>
          </p:nvPr>
        </p:nvSpPr>
        <p:spPr/>
        <p:txBody>
          <a:bodyPr/>
          <a:lstStyle/>
          <a:p>
            <a:endParaRPr lang="en-GB"/>
          </a:p>
        </p:txBody>
      </p:sp>
      <p:sp>
        <p:nvSpPr>
          <p:cNvPr id="13" name="Content Placeholder 12">
            <a:extLst>
              <a:ext uri="{FF2B5EF4-FFF2-40B4-BE49-F238E27FC236}">
                <a16:creationId xmlns:a16="http://schemas.microsoft.com/office/drawing/2014/main" id="{C9754431-F6A1-4EA8-7040-01D1BB8B05D1}"/>
              </a:ext>
            </a:extLst>
          </p:cNvPr>
          <p:cNvSpPr>
            <a:spLocks noGrp="1"/>
          </p:cNvSpPr>
          <p:nvPr>
            <p:ph sz="half" idx="22"/>
          </p:nvPr>
        </p:nvSpPr>
        <p:spPr/>
        <p:txBody>
          <a:bodyPr/>
          <a:lstStyle/>
          <a:p>
            <a:endParaRPr lang="en-GB"/>
          </a:p>
        </p:txBody>
      </p:sp>
      <p:sp>
        <p:nvSpPr>
          <p:cNvPr id="14" name="Content Placeholder 13">
            <a:extLst>
              <a:ext uri="{FF2B5EF4-FFF2-40B4-BE49-F238E27FC236}">
                <a16:creationId xmlns:a16="http://schemas.microsoft.com/office/drawing/2014/main" id="{DCE7F310-918F-93F6-6F15-00CEB48DB579}"/>
              </a:ext>
            </a:extLst>
          </p:cNvPr>
          <p:cNvSpPr>
            <a:spLocks noGrp="1"/>
          </p:cNvSpPr>
          <p:nvPr>
            <p:ph sz="half" idx="23"/>
          </p:nvPr>
        </p:nvSpPr>
        <p:spPr/>
        <p:txBody>
          <a:bodyPr/>
          <a:lstStyle/>
          <a:p>
            <a:endParaRPr lang="en-GB"/>
          </a:p>
        </p:txBody>
      </p:sp>
      <p:sp>
        <p:nvSpPr>
          <p:cNvPr id="15" name="Content Placeholder 14">
            <a:extLst>
              <a:ext uri="{FF2B5EF4-FFF2-40B4-BE49-F238E27FC236}">
                <a16:creationId xmlns:a16="http://schemas.microsoft.com/office/drawing/2014/main" id="{163C54A9-1BFD-2940-20B7-BF52A04E5264}"/>
              </a:ext>
            </a:extLst>
          </p:cNvPr>
          <p:cNvSpPr>
            <a:spLocks noGrp="1"/>
          </p:cNvSpPr>
          <p:nvPr>
            <p:ph sz="half" idx="24"/>
          </p:nvPr>
        </p:nvSpPr>
        <p:spPr/>
        <p:txBody>
          <a:bodyPr/>
          <a:lstStyle/>
          <a:p>
            <a:endParaRPr lang="en-GB"/>
          </a:p>
        </p:txBody>
      </p:sp>
      <p:sp>
        <p:nvSpPr>
          <p:cNvPr id="16" name="Content Placeholder 15">
            <a:extLst>
              <a:ext uri="{FF2B5EF4-FFF2-40B4-BE49-F238E27FC236}">
                <a16:creationId xmlns:a16="http://schemas.microsoft.com/office/drawing/2014/main" id="{BDD757AC-5E52-BF8B-3EE4-617CB45EC4BF}"/>
              </a:ext>
            </a:extLst>
          </p:cNvPr>
          <p:cNvSpPr>
            <a:spLocks noGrp="1"/>
          </p:cNvSpPr>
          <p:nvPr>
            <p:ph sz="half" idx="25"/>
          </p:nvPr>
        </p:nvSpPr>
        <p:spPr/>
        <p:txBody>
          <a:bodyPr/>
          <a:lstStyle/>
          <a:p>
            <a:endParaRPr lang="en-GB"/>
          </a:p>
        </p:txBody>
      </p:sp>
      <p:sp>
        <p:nvSpPr>
          <p:cNvPr id="17" name="Content Placeholder 16">
            <a:extLst>
              <a:ext uri="{FF2B5EF4-FFF2-40B4-BE49-F238E27FC236}">
                <a16:creationId xmlns:a16="http://schemas.microsoft.com/office/drawing/2014/main" id="{BCBCE734-36BE-B469-1592-2E5AF8D06947}"/>
              </a:ext>
            </a:extLst>
          </p:cNvPr>
          <p:cNvSpPr>
            <a:spLocks noGrp="1"/>
          </p:cNvSpPr>
          <p:nvPr>
            <p:ph sz="half" idx="26"/>
          </p:nvPr>
        </p:nvSpPr>
        <p:spPr/>
        <p:txBody>
          <a:bodyPr/>
          <a:lstStyle/>
          <a:p>
            <a:endParaRPr lang="en-GB"/>
          </a:p>
        </p:txBody>
      </p:sp>
      <p:sp>
        <p:nvSpPr>
          <p:cNvPr id="18" name="Content Placeholder 17">
            <a:extLst>
              <a:ext uri="{FF2B5EF4-FFF2-40B4-BE49-F238E27FC236}">
                <a16:creationId xmlns:a16="http://schemas.microsoft.com/office/drawing/2014/main" id="{880E879E-6F31-4FBF-B2EC-94E952202099}"/>
              </a:ext>
            </a:extLst>
          </p:cNvPr>
          <p:cNvSpPr>
            <a:spLocks noGrp="1"/>
          </p:cNvSpPr>
          <p:nvPr>
            <p:ph sz="half" idx="27"/>
          </p:nvPr>
        </p:nvSpPr>
        <p:spPr/>
        <p:txBody>
          <a:bodyPr/>
          <a:lstStyle/>
          <a:p>
            <a:endParaRPr lang="en-GB"/>
          </a:p>
        </p:txBody>
      </p:sp>
      <p:sp>
        <p:nvSpPr>
          <p:cNvPr id="19" name="Title 18">
            <a:extLst>
              <a:ext uri="{FF2B5EF4-FFF2-40B4-BE49-F238E27FC236}">
                <a16:creationId xmlns:a16="http://schemas.microsoft.com/office/drawing/2014/main" id="{CC39B592-B779-469B-F7DD-2F37FB348EC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593826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AD8BA1-FC17-CDE7-9C99-2DF675CE7C33}"/>
              </a:ext>
            </a:extLst>
          </p:cNvPr>
          <p:cNvSpPr>
            <a:spLocks noGrp="1"/>
          </p:cNvSpPr>
          <p:nvPr>
            <p:ph sz="half" idx="13"/>
          </p:nvPr>
        </p:nvSpPr>
        <p:spPr/>
        <p:txBody>
          <a:bodyPr/>
          <a:lstStyle/>
          <a:p>
            <a:r>
              <a:rPr lang="en-US" dirty="0"/>
              <a:t>This is an example of a bulleted list. Each one will need to be copied to retain format.</a:t>
            </a:r>
          </a:p>
          <a:p>
            <a:r>
              <a:rPr lang="en-US" dirty="0"/>
              <a:t>This is an example of a bulleted list. Each one will need to be copied to retain format.</a:t>
            </a:r>
          </a:p>
          <a:p>
            <a:r>
              <a:rPr lang="en-US" dirty="0"/>
              <a:t>This is an example of a bulleted list. Each one will need to be copied to retain format.</a:t>
            </a:r>
            <a:endParaRPr lang="en-GB" dirty="0"/>
          </a:p>
        </p:txBody>
      </p:sp>
      <p:sp>
        <p:nvSpPr>
          <p:cNvPr id="3" name="Content Placeholder 2">
            <a:extLst>
              <a:ext uri="{FF2B5EF4-FFF2-40B4-BE49-F238E27FC236}">
                <a16:creationId xmlns:a16="http://schemas.microsoft.com/office/drawing/2014/main" id="{0FE37CD3-14A9-F7B4-0311-9D58B4DD538A}"/>
              </a:ext>
            </a:extLst>
          </p:cNvPr>
          <p:cNvSpPr>
            <a:spLocks noGrp="1"/>
          </p:cNvSpPr>
          <p:nvPr>
            <p:ph sz="half" idx="14"/>
          </p:nvPr>
        </p:nvSpPr>
        <p:spPr/>
        <p:txBody>
          <a:bodyPr/>
          <a:lstStyle/>
          <a:p>
            <a:r>
              <a:rPr lang="en-US" dirty="0"/>
              <a:t>This is an example of a bulleted list. Each one will need to be copied to retain format.</a:t>
            </a:r>
          </a:p>
          <a:p>
            <a:r>
              <a:rPr lang="en-US" dirty="0"/>
              <a:t>This is an example of a bulleted list. Each one will need to be copied to retain format.</a:t>
            </a:r>
          </a:p>
          <a:p>
            <a:r>
              <a:rPr lang="en-US" dirty="0"/>
              <a:t>This is an example of a bulleted list. Each one will need to be copied to retain format.</a:t>
            </a:r>
            <a:endParaRPr lang="en-GB" dirty="0"/>
          </a:p>
        </p:txBody>
      </p:sp>
      <p:pic>
        <p:nvPicPr>
          <p:cNvPr id="8" name="Picture Placeholder 7" descr="Angled view of a multicolored building facade">
            <a:extLst>
              <a:ext uri="{FF2B5EF4-FFF2-40B4-BE49-F238E27FC236}">
                <a16:creationId xmlns:a16="http://schemas.microsoft.com/office/drawing/2014/main" id="{75A91616-A838-D347-FBBE-2F1ED78BAF55}"/>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4192" r="14192"/>
          <a:stretch>
            <a:fillRect/>
          </a:stretch>
        </p:blipFill>
        <p:spPr/>
      </p:pic>
      <p:sp>
        <p:nvSpPr>
          <p:cNvPr id="5" name="Title 4">
            <a:extLst>
              <a:ext uri="{FF2B5EF4-FFF2-40B4-BE49-F238E27FC236}">
                <a16:creationId xmlns:a16="http://schemas.microsoft.com/office/drawing/2014/main" id="{02059F49-025E-3362-74FD-65F30C67CEFA}"/>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EC78C5B8-AAFC-72FC-2023-07658FF3AFA4}"/>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3899688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C07A00-A9D1-A77C-C4FA-3B366E44B57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30C6E312-272E-46A1-C947-0ACE2186D25C}"/>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58D31421-F1BC-3FA9-284C-973BEEA8C927}"/>
              </a:ext>
            </a:extLst>
          </p:cNvPr>
          <p:cNvSpPr>
            <a:spLocks noGrp="1"/>
          </p:cNvSpPr>
          <p:nvPr>
            <p:ph type="body" sz="quarter" idx="14"/>
          </p:nvPr>
        </p:nvSpPr>
        <p:spPr/>
        <p:txBody>
          <a:bodyPr/>
          <a:lstStyle/>
          <a:p>
            <a:endParaRPr lang="en-GB"/>
          </a:p>
        </p:txBody>
      </p:sp>
      <p:graphicFrame>
        <p:nvGraphicFramePr>
          <p:cNvPr id="8" name="Chart Placeholder 7">
            <a:extLst>
              <a:ext uri="{FF2B5EF4-FFF2-40B4-BE49-F238E27FC236}">
                <a16:creationId xmlns:a16="http://schemas.microsoft.com/office/drawing/2014/main" id="{4E6C24FD-A110-5B0F-DAF9-4F9B8D5C5F74}"/>
              </a:ext>
            </a:extLst>
          </p:cNvPr>
          <p:cNvGraphicFramePr>
            <a:graphicFrameLocks noGrp="1"/>
          </p:cNvGraphicFramePr>
          <p:nvPr>
            <p:ph type="chart" sz="quarter" idx="15"/>
            <p:extLst>
              <p:ext uri="{D42A27DB-BD31-4B8C-83A1-F6EECF244321}">
                <p14:modId xmlns:p14="http://schemas.microsoft.com/office/powerpoint/2010/main" val="2273440400"/>
              </p:ext>
            </p:extLst>
          </p:nvPr>
        </p:nvGraphicFramePr>
        <p:xfrm>
          <a:off x="838200" y="1993900"/>
          <a:ext cx="5461000" cy="3863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4151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7F7658-7910-E687-482E-4133CA7376EB}"/>
              </a:ext>
            </a:extLst>
          </p:cNvPr>
          <p:cNvSpPr>
            <a:spLocks noGrp="1"/>
          </p:cNvSpPr>
          <p:nvPr>
            <p:ph sz="half" idx="1"/>
          </p:nvPr>
        </p:nvSpPr>
        <p:spPr/>
        <p:txBody>
          <a:bodyPr/>
          <a:lstStyle/>
          <a:p>
            <a:endParaRPr lang="en-GB" dirty="0"/>
          </a:p>
        </p:txBody>
      </p:sp>
      <p:sp>
        <p:nvSpPr>
          <p:cNvPr id="3" name="Title 2">
            <a:extLst>
              <a:ext uri="{FF2B5EF4-FFF2-40B4-BE49-F238E27FC236}">
                <a16:creationId xmlns:a16="http://schemas.microsoft.com/office/drawing/2014/main" id="{F33A5B6B-44FF-474D-1549-0F81757FD5EA}"/>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E74E63DD-9160-2D44-9CD2-6CB6982A689A}"/>
              </a:ext>
            </a:extLst>
          </p:cNvPr>
          <p:cNvSpPr>
            <a:spLocks noGrp="1"/>
          </p:cNvSpPr>
          <p:nvPr>
            <p:ph type="body" sz="quarter" idx="14"/>
          </p:nvPr>
        </p:nvSpPr>
        <p:spPr/>
        <p:txBody>
          <a:bodyPr/>
          <a:lstStyle/>
          <a:p>
            <a:endParaRPr lang="en-GB"/>
          </a:p>
        </p:txBody>
      </p:sp>
      <p:graphicFrame>
        <p:nvGraphicFramePr>
          <p:cNvPr id="11" name="Chart Placeholder 10">
            <a:extLst>
              <a:ext uri="{FF2B5EF4-FFF2-40B4-BE49-F238E27FC236}">
                <a16:creationId xmlns:a16="http://schemas.microsoft.com/office/drawing/2014/main" id="{81308826-8E0B-2FF1-3F37-72BEB1410936}"/>
              </a:ext>
            </a:extLst>
          </p:cNvPr>
          <p:cNvGraphicFramePr>
            <a:graphicFrameLocks noGrp="1"/>
          </p:cNvGraphicFramePr>
          <p:nvPr>
            <p:ph type="chart" sz="quarter" idx="15"/>
            <p:extLst>
              <p:ext uri="{D42A27DB-BD31-4B8C-83A1-F6EECF244321}">
                <p14:modId xmlns:p14="http://schemas.microsoft.com/office/powerpoint/2010/main" val="1117143149"/>
              </p:ext>
            </p:extLst>
          </p:nvPr>
        </p:nvGraphicFramePr>
        <p:xfrm>
          <a:off x="838200" y="1993900"/>
          <a:ext cx="5461000" cy="3863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301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4F443D-2857-C936-9030-4C2995F46C77}"/>
              </a:ext>
            </a:extLst>
          </p:cNvPr>
          <p:cNvSpPr txBox="1">
            <a:spLocks/>
          </p:cNvSpPr>
          <p:nvPr/>
        </p:nvSpPr>
        <p:spPr>
          <a:xfrm>
            <a:off x="838200" y="3100370"/>
            <a:ext cx="10515600" cy="657259"/>
          </a:xfrm>
          <a:prstGeom prst="rect">
            <a:avLst/>
          </a:prstGeom>
        </p:spPr>
        <p:txBody>
          <a:bodyPr>
            <a:normAutofit lnSpcReduction="10000"/>
          </a:bodyPr>
          <a:lstStyle>
            <a:lvl1pPr algn="ctr" defTabSz="914400" rtl="0" eaLnBrk="1" latinLnBrk="0" hangingPunct="1">
              <a:lnSpc>
                <a:spcPct val="90000"/>
              </a:lnSpc>
              <a:spcBef>
                <a:spcPct val="0"/>
              </a:spcBef>
              <a:buNone/>
              <a:defRPr sz="1800" b="1" kern="1200">
                <a:solidFill>
                  <a:schemeClr val="bg1"/>
                </a:solidFill>
                <a:latin typeface="+mj-lt"/>
                <a:ea typeface="+mj-ea"/>
                <a:cs typeface="+mj-cs"/>
              </a:defRPr>
            </a:lvl1pPr>
          </a:lstStyle>
          <a:p>
            <a:pPr algn="l"/>
            <a:r>
              <a:rPr lang="en-GB" sz="4400" dirty="0"/>
              <a:t>Questions?</a:t>
            </a:r>
          </a:p>
        </p:txBody>
      </p:sp>
    </p:spTree>
    <p:extLst>
      <p:ext uri="{BB962C8B-B14F-4D97-AF65-F5344CB8AC3E}">
        <p14:creationId xmlns:p14="http://schemas.microsoft.com/office/powerpoint/2010/main" val="28936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DB47B-5F73-4186-FE3E-32A6277B56B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40BC52-E9EB-33DC-41B8-24C43A348DD6}"/>
              </a:ext>
            </a:extLst>
          </p:cNvPr>
          <p:cNvSpPr>
            <a:spLocks noGrp="1"/>
          </p:cNvSpPr>
          <p:nvPr>
            <p:ph type="body" sz="quarter" idx="19"/>
          </p:nvPr>
        </p:nvSpPr>
        <p:spPr/>
        <p:txBody>
          <a:bodyPr/>
          <a:lstStyle/>
          <a:p>
            <a:endParaRPr lang="en-GB"/>
          </a:p>
        </p:txBody>
      </p:sp>
      <p:sp>
        <p:nvSpPr>
          <p:cNvPr id="3" name="Title 2">
            <a:extLst>
              <a:ext uri="{FF2B5EF4-FFF2-40B4-BE49-F238E27FC236}">
                <a16:creationId xmlns:a16="http://schemas.microsoft.com/office/drawing/2014/main" id="{F78C5704-0829-F82B-947B-663F9174B90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204258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4024-E5C1-54E5-43F4-A4BFB791A0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4F4C78-2EB2-E74E-8790-1E1A3A490604}"/>
              </a:ext>
            </a:extLst>
          </p:cNvPr>
          <p:cNvSpPr>
            <a:spLocks noGrp="1"/>
          </p:cNvSpPr>
          <p:nvPr>
            <p:ph sz="half" idx="1"/>
          </p:nvPr>
        </p:nvSpPr>
        <p:spPr/>
        <p:txBody>
          <a:bodyPr>
            <a:normAutofit fontScale="85000" lnSpcReduction="10000"/>
          </a:bodyPr>
          <a:lstStyle/>
          <a:p>
            <a:pPr>
              <a:spcAft>
                <a:spcPts val="600"/>
              </a:spcAft>
            </a:pPr>
            <a:r>
              <a:rPr lang="en-US" dirty="0"/>
              <a:t>This is how clear, accessible body copy should be structured - breaking information into manageable sections for ease of reading and understanding. Each paragraph has a single focus, allowing key messages to land with clarity and purpose.</a:t>
            </a:r>
          </a:p>
          <a:p>
            <a:pPr>
              <a:spcAft>
                <a:spcPts val="600"/>
              </a:spcAft>
            </a:pPr>
            <a:r>
              <a:rPr lang="en-US" dirty="0"/>
              <a:t>In this example, we’re demonstrating how good body copy can guide the reader through a narrative. Starting with context, moving to detail, and finishing with a statement of impact ensures the message is both engaging and memorable.</a:t>
            </a:r>
          </a:p>
          <a:p>
            <a:pPr>
              <a:spcAft>
                <a:spcPts val="600"/>
              </a:spcAft>
            </a:pPr>
            <a:endParaRPr lang="en-GB" dirty="0"/>
          </a:p>
        </p:txBody>
      </p:sp>
      <p:sp>
        <p:nvSpPr>
          <p:cNvPr id="4" name="Content Placeholder 3">
            <a:extLst>
              <a:ext uri="{FF2B5EF4-FFF2-40B4-BE49-F238E27FC236}">
                <a16:creationId xmlns:a16="http://schemas.microsoft.com/office/drawing/2014/main" id="{3E0D23C8-7451-EA63-336E-581A7F795776}"/>
              </a:ext>
            </a:extLst>
          </p:cNvPr>
          <p:cNvSpPr>
            <a:spLocks noGrp="1"/>
          </p:cNvSpPr>
          <p:nvPr>
            <p:ph sz="half" idx="2"/>
          </p:nvPr>
        </p:nvSpPr>
        <p:spPr/>
        <p:txBody>
          <a:bodyPr>
            <a:normAutofit fontScale="92500"/>
          </a:bodyPr>
          <a:lstStyle/>
          <a:p>
            <a:pPr>
              <a:lnSpc>
                <a:spcPct val="100000"/>
              </a:lnSpc>
              <a:spcAft>
                <a:spcPts val="600"/>
              </a:spcAft>
            </a:pPr>
            <a:r>
              <a:rPr lang="en-US" sz="1600" dirty="0"/>
              <a:t>By following this approach, your content remains inviting, not overwhelming. It helps readers absorb information in a natural flow - one idea at a time - and leaves them with a strong takeaway they can easily recall.</a:t>
            </a:r>
          </a:p>
          <a:p>
            <a:pPr>
              <a:spcAft>
                <a:spcPts val="600"/>
              </a:spcAft>
            </a:pPr>
            <a:r>
              <a:rPr lang="en-US" sz="1600" dirty="0"/>
              <a:t>This is how clear, accessible body copy should be structured - breaking information into manageable sections for ease of reading and understanding. Each paragraph has a single focus, allowing key messages to land with clarity and purpose.</a:t>
            </a:r>
          </a:p>
        </p:txBody>
      </p:sp>
      <p:pic>
        <p:nvPicPr>
          <p:cNvPr id="8" name="Picture Placeholder 7" descr="Close up of an olive branch on a sunset">
            <a:extLst>
              <a:ext uri="{FF2B5EF4-FFF2-40B4-BE49-F238E27FC236}">
                <a16:creationId xmlns:a16="http://schemas.microsoft.com/office/drawing/2014/main" id="{810052AF-E327-544E-5BE7-B41B1619BE9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154" r="17154"/>
          <a:stretch>
            <a:fillRect/>
          </a:stretch>
        </p:blipFill>
        <p:spPr/>
      </p:pic>
      <p:sp>
        <p:nvSpPr>
          <p:cNvPr id="6" name="Text Placeholder 5">
            <a:extLst>
              <a:ext uri="{FF2B5EF4-FFF2-40B4-BE49-F238E27FC236}">
                <a16:creationId xmlns:a16="http://schemas.microsoft.com/office/drawing/2014/main" id="{357DF036-3E29-8194-6463-81D59FFF1ECC}"/>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60530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05C5-57ED-5AAD-6290-C86061171790}"/>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B674EF7-F48B-F25E-596B-A73A6425ABF3}"/>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26171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366A-F144-5F3F-E4C3-AFCEFCC64BDC}"/>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56000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5D977E-61F7-A74C-4AE0-279E34A8CCB6}"/>
              </a:ext>
            </a:extLst>
          </p:cNvPr>
          <p:cNvSpPr>
            <a:spLocks noGrp="1"/>
          </p:cNvSpPr>
          <p:nvPr>
            <p:ph sz="quarter" idx="4"/>
          </p:nvPr>
        </p:nvSpPr>
        <p:spPr>
          <a:xfrm>
            <a:off x="5022937" y="2505075"/>
            <a:ext cx="3130463" cy="2948668"/>
          </a:xfrm>
        </p:spPr>
        <p:txBody>
          <a:bodyPr/>
          <a:lstStyle/>
          <a:p>
            <a:r>
              <a:rPr lang="en-US" dirty="0"/>
              <a:t>Accessible</a:t>
            </a:r>
          </a:p>
          <a:p>
            <a:r>
              <a:rPr lang="en-US" dirty="0"/>
              <a:t>Friendly</a:t>
            </a:r>
          </a:p>
          <a:p>
            <a:r>
              <a:rPr lang="en-US" dirty="0"/>
              <a:t>Warm</a:t>
            </a:r>
          </a:p>
          <a:p>
            <a:r>
              <a:rPr lang="en-US" dirty="0"/>
              <a:t>Community</a:t>
            </a:r>
          </a:p>
          <a:p>
            <a:r>
              <a:rPr lang="en-US" dirty="0"/>
              <a:t>Social Impact</a:t>
            </a:r>
          </a:p>
          <a:p>
            <a:r>
              <a:rPr lang="en-US" dirty="0"/>
              <a:t>Healthy</a:t>
            </a:r>
          </a:p>
          <a:p>
            <a:r>
              <a:rPr lang="en-US" dirty="0"/>
              <a:t>Happy</a:t>
            </a:r>
          </a:p>
        </p:txBody>
      </p:sp>
      <p:sp>
        <p:nvSpPr>
          <p:cNvPr id="3" name="Content Placeholder 2">
            <a:extLst>
              <a:ext uri="{FF2B5EF4-FFF2-40B4-BE49-F238E27FC236}">
                <a16:creationId xmlns:a16="http://schemas.microsoft.com/office/drawing/2014/main" id="{1CF82B42-56AD-3E2A-BCA3-F47A93678DB4}"/>
              </a:ext>
            </a:extLst>
          </p:cNvPr>
          <p:cNvSpPr>
            <a:spLocks noGrp="1"/>
          </p:cNvSpPr>
          <p:nvPr>
            <p:ph sz="half" idx="1"/>
          </p:nvPr>
        </p:nvSpPr>
        <p:spPr/>
        <p:txBody>
          <a:bodyPr/>
          <a:lstStyle/>
          <a:p>
            <a:r>
              <a:rPr lang="en-US" dirty="0"/>
              <a:t>This slide template is designed for content that speaks to community, people, health, and education. It follows the brand guidelines to ensure consistency in tone, layout, and messaging across all materials that focus on public-facing initiatives.</a:t>
            </a:r>
          </a:p>
          <a:p>
            <a:r>
              <a:rPr lang="en-US" dirty="0"/>
              <a:t>By structuring content in clear, concise sections, this format helps deliver messages that are relatable and easy to follow. </a:t>
            </a:r>
          </a:p>
          <a:p>
            <a:r>
              <a:rPr lang="en-US" dirty="0"/>
              <a:t>Using this style keeps communication warm, accessible, and aligned with our values. It reinforces our commitment to building stronger communities and ensures every message connects with clarity and care.</a:t>
            </a:r>
          </a:p>
        </p:txBody>
      </p:sp>
      <p:pic>
        <p:nvPicPr>
          <p:cNvPr id="8" name="Picture Placeholder 7" descr="Adult and child reading tablet in tent">
            <a:extLst>
              <a:ext uri="{FF2B5EF4-FFF2-40B4-BE49-F238E27FC236}">
                <a16:creationId xmlns:a16="http://schemas.microsoft.com/office/drawing/2014/main" id="{D25B6A54-51D3-C7AB-91DB-0A307F93C018}"/>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4192" r="14192"/>
          <a:stretch>
            <a:fillRect/>
          </a:stretch>
        </p:blipFill>
        <p:spPr/>
      </p:pic>
      <p:sp>
        <p:nvSpPr>
          <p:cNvPr id="5" name="Title 4">
            <a:extLst>
              <a:ext uri="{FF2B5EF4-FFF2-40B4-BE49-F238E27FC236}">
                <a16:creationId xmlns:a16="http://schemas.microsoft.com/office/drawing/2014/main" id="{7569784E-DDB0-310F-7CC1-4BFB393191D2}"/>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A939E131-C9CD-8112-13AA-65E4C06D1086}"/>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3480167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CCE870-537F-18CF-5565-562DCAB9DE30}"/>
              </a:ext>
            </a:extLst>
          </p:cNvPr>
          <p:cNvSpPr>
            <a:spLocks noGrp="1"/>
          </p:cNvSpPr>
          <p:nvPr>
            <p:ph sz="half" idx="1"/>
          </p:nvPr>
        </p:nvSpPr>
        <p:spPr/>
        <p:txBody>
          <a:bodyPr/>
          <a:lstStyle/>
          <a:p>
            <a:r>
              <a:rPr lang="en-US" dirty="0"/>
              <a:t>This slide template is designed for content related to growth, regeneration, transport, and connectivity. It aligns with brand guidelines to ensure a consistent and professional approach when communicating these key themes to stakeholders and the public.</a:t>
            </a:r>
          </a:p>
          <a:p>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p>
        </p:txBody>
      </p:sp>
      <p:sp>
        <p:nvSpPr>
          <p:cNvPr id="3" name="Content Placeholder 2">
            <a:extLst>
              <a:ext uri="{FF2B5EF4-FFF2-40B4-BE49-F238E27FC236}">
                <a16:creationId xmlns:a16="http://schemas.microsoft.com/office/drawing/2014/main" id="{5B7D0EF6-1056-F291-98CB-5E62100835A2}"/>
              </a:ext>
            </a:extLst>
          </p:cNvPr>
          <p:cNvSpPr>
            <a:spLocks noGrp="1"/>
          </p:cNvSpPr>
          <p:nvPr>
            <p:ph sz="half" idx="13"/>
          </p:nvPr>
        </p:nvSpPr>
        <p:spPr/>
        <p:txBody>
          <a:bodyPr/>
          <a:lstStyle/>
          <a:p>
            <a:r>
              <a:rPr lang="en-US" dirty="0"/>
              <a:t>This is an example of a bulleted list. Each one will need to be copied to retain format.</a:t>
            </a:r>
          </a:p>
          <a:p>
            <a:r>
              <a:rPr lang="en-US" dirty="0"/>
              <a:t>This is an example of a bulleted list. Each one will need to be copied to retain format.</a:t>
            </a:r>
          </a:p>
          <a:p>
            <a:r>
              <a:rPr lang="en-US" dirty="0"/>
              <a:t>This is an example of a bulleted list. Each one will need to be copied to retain format.</a:t>
            </a:r>
            <a:endParaRPr lang="en-GB" dirty="0"/>
          </a:p>
        </p:txBody>
      </p:sp>
      <p:pic>
        <p:nvPicPr>
          <p:cNvPr id="8" name="Picture Placeholder 7" descr="Silhouette of a construction site">
            <a:extLst>
              <a:ext uri="{FF2B5EF4-FFF2-40B4-BE49-F238E27FC236}">
                <a16:creationId xmlns:a16="http://schemas.microsoft.com/office/drawing/2014/main" id="{16EC3730-5B2B-138E-7CD5-8ED5FC51FCE0}"/>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4201" r="14201"/>
          <a:stretch>
            <a:fillRect/>
          </a:stretch>
        </p:blipFill>
        <p:spPr/>
      </p:pic>
      <p:sp>
        <p:nvSpPr>
          <p:cNvPr id="5" name="Title 4">
            <a:extLst>
              <a:ext uri="{FF2B5EF4-FFF2-40B4-BE49-F238E27FC236}">
                <a16:creationId xmlns:a16="http://schemas.microsoft.com/office/drawing/2014/main" id="{02AE00DE-34D4-BB6C-5B40-A00A0666DA46}"/>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A7AAD8CE-B493-CE90-B95E-16FD8D6EA9EB}"/>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244959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928460-ADAA-CBE6-4850-5B76DDBBA43B}"/>
              </a:ext>
            </a:extLst>
          </p:cNvPr>
          <p:cNvSpPr>
            <a:spLocks noGrp="1"/>
          </p:cNvSpPr>
          <p:nvPr>
            <p:ph sz="half" idx="1"/>
          </p:nvPr>
        </p:nvSpPr>
        <p:spPr/>
        <p:txBody>
          <a:bodyPr/>
          <a:lstStyle/>
          <a:p>
            <a:r>
              <a:rPr lang="en-US" dirty="0"/>
              <a:t>This slide template is designed for arts, culture, events, theatres and anything that conveys Harlow’s fun side. It aligns with brand guidelines to ensure a consistent and professional approach when communicating these key themes to stakeholders and the public.</a:t>
            </a:r>
          </a:p>
          <a:p>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p>
        </p:txBody>
      </p:sp>
      <p:sp>
        <p:nvSpPr>
          <p:cNvPr id="3" name="Content Placeholder 2">
            <a:extLst>
              <a:ext uri="{FF2B5EF4-FFF2-40B4-BE49-F238E27FC236}">
                <a16:creationId xmlns:a16="http://schemas.microsoft.com/office/drawing/2014/main" id="{8BCD70E4-3105-262C-9A65-E89D0336931A}"/>
              </a:ext>
            </a:extLst>
          </p:cNvPr>
          <p:cNvSpPr>
            <a:spLocks noGrp="1"/>
          </p:cNvSpPr>
          <p:nvPr>
            <p:ph sz="quarter" idx="4"/>
          </p:nvPr>
        </p:nvSpPr>
        <p:spPr/>
        <p:txBody>
          <a:bodyPr/>
          <a:lstStyle/>
          <a:p>
            <a:r>
              <a:rPr lang="en-US" dirty="0"/>
              <a:t>We want to make Harlow the best place to live, work and learn. One quote at a time.</a:t>
            </a:r>
            <a:endParaRPr lang="en-GB" dirty="0"/>
          </a:p>
        </p:txBody>
      </p:sp>
      <p:sp>
        <p:nvSpPr>
          <p:cNvPr id="4" name="Content Placeholder 3">
            <a:extLst>
              <a:ext uri="{FF2B5EF4-FFF2-40B4-BE49-F238E27FC236}">
                <a16:creationId xmlns:a16="http://schemas.microsoft.com/office/drawing/2014/main" id="{6C17646B-AED1-42CE-EBA5-4B405837DE73}"/>
              </a:ext>
            </a:extLst>
          </p:cNvPr>
          <p:cNvSpPr>
            <a:spLocks noGrp="1"/>
          </p:cNvSpPr>
          <p:nvPr>
            <p:ph sz="quarter" idx="13"/>
          </p:nvPr>
        </p:nvSpPr>
        <p:spPr/>
        <p:txBody>
          <a:bodyPr/>
          <a:lstStyle/>
          <a:p>
            <a:r>
              <a:rPr lang="en-GB" b="1" dirty="0"/>
              <a:t>James Gardner</a:t>
            </a:r>
            <a:endParaRPr lang="en-GB" dirty="0"/>
          </a:p>
          <a:p>
            <a:r>
              <a:rPr lang="en-GB" dirty="0"/>
              <a:t>Managing Director</a:t>
            </a:r>
          </a:p>
        </p:txBody>
      </p:sp>
      <p:pic>
        <p:nvPicPr>
          <p:cNvPr id="9" name="Picture Placeholder 8" descr="Kid learning piano from home">
            <a:extLst>
              <a:ext uri="{FF2B5EF4-FFF2-40B4-BE49-F238E27FC236}">
                <a16:creationId xmlns:a16="http://schemas.microsoft.com/office/drawing/2014/main" id="{F16526C1-36A9-295D-0A94-E8092FF740A5}"/>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5358" r="15358"/>
          <a:stretch>
            <a:fillRect/>
          </a:stretch>
        </p:blipFill>
        <p:spPr/>
      </p:pic>
      <p:sp>
        <p:nvSpPr>
          <p:cNvPr id="6" name="Title 5">
            <a:extLst>
              <a:ext uri="{FF2B5EF4-FFF2-40B4-BE49-F238E27FC236}">
                <a16:creationId xmlns:a16="http://schemas.microsoft.com/office/drawing/2014/main" id="{9BF2F7FE-ABFF-53E7-950E-1D907C188B41}"/>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80A3A805-408B-B122-6A1C-F1CEA39EF75F}"/>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231024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C6799-1918-4ABC-1670-4F352E1FC65C}"/>
              </a:ext>
            </a:extLst>
          </p:cNvPr>
          <p:cNvSpPr>
            <a:spLocks noGrp="1"/>
          </p:cNvSpPr>
          <p:nvPr>
            <p:ph sz="half" idx="1"/>
          </p:nvPr>
        </p:nvSpPr>
        <p:spPr/>
        <p:txBody>
          <a:bodyPr/>
          <a:lstStyle/>
          <a:p>
            <a:r>
              <a:rPr lang="en-US" dirty="0"/>
              <a:t>This slide template is designed for arts, culture, events, theatres and anything that conveys Harlow’s fun side. It aligns with brand guidelines to ensure a consistent and professional approach when communicating these key themes to stakeholders and the public.</a:t>
            </a:r>
          </a:p>
          <a:p>
            <a:r>
              <a:rPr lang="en-US" dirty="0"/>
              <a:t>By breaking information into clear, digestible sections, this layout helps explain complex projects in a simple, accessible way. Whether highlighting new infrastructure, investment opportunities, or improvements to local services, the focus remains on progress and benefit.</a:t>
            </a:r>
          </a:p>
        </p:txBody>
      </p:sp>
      <p:sp>
        <p:nvSpPr>
          <p:cNvPr id="3" name="Content Placeholder 2">
            <a:extLst>
              <a:ext uri="{FF2B5EF4-FFF2-40B4-BE49-F238E27FC236}">
                <a16:creationId xmlns:a16="http://schemas.microsoft.com/office/drawing/2014/main" id="{446CFF23-2438-5F49-5DB2-CC959A6D3450}"/>
              </a:ext>
            </a:extLst>
          </p:cNvPr>
          <p:cNvSpPr>
            <a:spLocks noGrp="1"/>
          </p:cNvSpPr>
          <p:nvPr>
            <p:ph sz="quarter" idx="4"/>
          </p:nvPr>
        </p:nvSpPr>
        <p:spPr/>
        <p:txBody>
          <a:bodyPr/>
          <a:lstStyle/>
          <a:p>
            <a:r>
              <a:rPr lang="en-US" dirty="0">
                <a:solidFill>
                  <a:schemeClr val="accent2"/>
                </a:solidFill>
              </a:rPr>
              <a:t>We want to make Harlow the best place to live, work and learn. One quote at a time.</a:t>
            </a:r>
            <a:endParaRPr lang="en-GB" dirty="0">
              <a:solidFill>
                <a:schemeClr val="accent2"/>
              </a:solidFill>
            </a:endParaRPr>
          </a:p>
        </p:txBody>
      </p:sp>
      <p:sp>
        <p:nvSpPr>
          <p:cNvPr id="4" name="Content Placeholder 3">
            <a:extLst>
              <a:ext uri="{FF2B5EF4-FFF2-40B4-BE49-F238E27FC236}">
                <a16:creationId xmlns:a16="http://schemas.microsoft.com/office/drawing/2014/main" id="{F4028CEC-EEAC-3C94-9001-90D98A19CF28}"/>
              </a:ext>
            </a:extLst>
          </p:cNvPr>
          <p:cNvSpPr>
            <a:spLocks noGrp="1"/>
          </p:cNvSpPr>
          <p:nvPr>
            <p:ph sz="quarter" idx="13"/>
          </p:nvPr>
        </p:nvSpPr>
        <p:spPr/>
        <p:txBody>
          <a:bodyPr/>
          <a:lstStyle/>
          <a:p>
            <a:r>
              <a:rPr lang="en-GB" b="1" dirty="0"/>
              <a:t>James Gardner</a:t>
            </a:r>
            <a:endParaRPr lang="en-GB" dirty="0"/>
          </a:p>
          <a:p>
            <a:r>
              <a:rPr lang="en-GB" dirty="0"/>
              <a:t>Managing Director</a:t>
            </a:r>
          </a:p>
        </p:txBody>
      </p:sp>
      <p:pic>
        <p:nvPicPr>
          <p:cNvPr id="10" name="Picture Placeholder 9" descr="Top view of two people talking in a garden">
            <a:extLst>
              <a:ext uri="{FF2B5EF4-FFF2-40B4-BE49-F238E27FC236}">
                <a16:creationId xmlns:a16="http://schemas.microsoft.com/office/drawing/2014/main" id="{2E2DBCF7-CCBB-E421-A6E4-9577DA0EC66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770" r="15770"/>
          <a:stretch>
            <a:fillRect/>
          </a:stretch>
        </p:blipFill>
        <p:spPr/>
      </p:pic>
      <p:sp>
        <p:nvSpPr>
          <p:cNvPr id="6" name="Title 5">
            <a:extLst>
              <a:ext uri="{FF2B5EF4-FFF2-40B4-BE49-F238E27FC236}">
                <a16:creationId xmlns:a16="http://schemas.microsoft.com/office/drawing/2014/main" id="{AE944816-22A0-4DAC-7A4E-D9436AA2598F}"/>
              </a:ext>
            </a:extLst>
          </p:cNvPr>
          <p:cNvSpPr>
            <a:spLocks noGrp="1"/>
          </p:cNvSpPr>
          <p:nvPr>
            <p:ph type="title"/>
          </p:nvPr>
        </p:nvSpPr>
        <p:spPr/>
        <p:txBody>
          <a:bodyPr/>
          <a:lstStyle/>
          <a:p>
            <a:endParaRPr lang="en-GB" dirty="0">
              <a:solidFill>
                <a:schemeClr val="accent2"/>
              </a:solidFill>
            </a:endParaRPr>
          </a:p>
        </p:txBody>
      </p:sp>
      <p:sp>
        <p:nvSpPr>
          <p:cNvPr id="7" name="Text Placeholder 6">
            <a:extLst>
              <a:ext uri="{FF2B5EF4-FFF2-40B4-BE49-F238E27FC236}">
                <a16:creationId xmlns:a16="http://schemas.microsoft.com/office/drawing/2014/main" id="{CB1236BD-CD3C-4225-DAE2-B55373E0E411}"/>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281709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40F4-E369-74FF-B79B-BEF7743B6AD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A01B86-1513-D8BD-7D87-81103BE126BA}"/>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21AFA9FD-FAB8-FA52-08A7-C55DD33E2FA7}"/>
              </a:ext>
            </a:extLst>
          </p:cNvPr>
          <p:cNvSpPr>
            <a:spLocks noGrp="1"/>
          </p:cNvSpPr>
          <p:nvPr>
            <p:ph sz="half" idx="13"/>
          </p:nvPr>
        </p:nvSpPr>
        <p:spPr/>
        <p:txBody>
          <a:bodyPr/>
          <a:lstStyle/>
          <a:p>
            <a:endParaRPr lang="en-GB">
              <a:solidFill>
                <a:schemeClr val="accent1"/>
              </a:solidFill>
            </a:endParaRPr>
          </a:p>
        </p:txBody>
      </p:sp>
      <p:sp>
        <p:nvSpPr>
          <p:cNvPr id="5" name="Content Placeholder 4">
            <a:extLst>
              <a:ext uri="{FF2B5EF4-FFF2-40B4-BE49-F238E27FC236}">
                <a16:creationId xmlns:a16="http://schemas.microsoft.com/office/drawing/2014/main" id="{6BD50126-AEC7-F622-6804-09DB489E6169}"/>
              </a:ext>
            </a:extLst>
          </p:cNvPr>
          <p:cNvSpPr>
            <a:spLocks noGrp="1"/>
          </p:cNvSpPr>
          <p:nvPr>
            <p:ph sz="half" idx="14"/>
          </p:nvPr>
        </p:nvSpPr>
        <p:spPr/>
        <p:txBody>
          <a:bodyPr/>
          <a:lstStyle/>
          <a:p>
            <a:endParaRPr lang="en-GB" dirty="0">
              <a:solidFill>
                <a:schemeClr val="accent2"/>
              </a:solidFill>
            </a:endParaRPr>
          </a:p>
        </p:txBody>
      </p:sp>
      <p:sp>
        <p:nvSpPr>
          <p:cNvPr id="6" name="Content Placeholder 5">
            <a:extLst>
              <a:ext uri="{FF2B5EF4-FFF2-40B4-BE49-F238E27FC236}">
                <a16:creationId xmlns:a16="http://schemas.microsoft.com/office/drawing/2014/main" id="{5377DCD5-B626-C710-049C-CC0EBCD3E1C6}"/>
              </a:ext>
            </a:extLst>
          </p:cNvPr>
          <p:cNvSpPr>
            <a:spLocks noGrp="1"/>
          </p:cNvSpPr>
          <p:nvPr>
            <p:ph sz="half" idx="15"/>
          </p:nvPr>
        </p:nvSpPr>
        <p:spPr/>
        <p:txBody>
          <a:bodyPr/>
          <a:lstStyle/>
          <a:p>
            <a:endParaRPr lang="en-GB"/>
          </a:p>
        </p:txBody>
      </p:sp>
      <p:sp>
        <p:nvSpPr>
          <p:cNvPr id="7" name="Content Placeholder 6">
            <a:extLst>
              <a:ext uri="{FF2B5EF4-FFF2-40B4-BE49-F238E27FC236}">
                <a16:creationId xmlns:a16="http://schemas.microsoft.com/office/drawing/2014/main" id="{E39D7091-3128-C15D-62BC-51B6C486D791}"/>
              </a:ext>
            </a:extLst>
          </p:cNvPr>
          <p:cNvSpPr>
            <a:spLocks noGrp="1"/>
          </p:cNvSpPr>
          <p:nvPr>
            <p:ph sz="half" idx="16"/>
          </p:nvPr>
        </p:nvSpPr>
        <p:spPr/>
        <p:txBody>
          <a:bodyPr/>
          <a:lstStyle/>
          <a:p>
            <a:endParaRPr lang="en-GB">
              <a:solidFill>
                <a:schemeClr val="tx2"/>
              </a:solidFill>
            </a:endParaRPr>
          </a:p>
        </p:txBody>
      </p:sp>
      <p:pic>
        <p:nvPicPr>
          <p:cNvPr id="11" name="Picture Placeholder 10" descr="Close-up of panellets">
            <a:extLst>
              <a:ext uri="{FF2B5EF4-FFF2-40B4-BE49-F238E27FC236}">
                <a16:creationId xmlns:a16="http://schemas.microsoft.com/office/drawing/2014/main" id="{620BADD0-643F-D7A2-6FB6-AA09452B48F0}"/>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7382" r="17382"/>
          <a:stretch>
            <a:fillRect/>
          </a:stretch>
        </p:blipFill>
        <p:spPr/>
      </p:pic>
      <p:pic>
        <p:nvPicPr>
          <p:cNvPr id="13" name="Picture Placeholder 12" descr="Red striped umbrellas">
            <a:extLst>
              <a:ext uri="{FF2B5EF4-FFF2-40B4-BE49-F238E27FC236}">
                <a16:creationId xmlns:a16="http://schemas.microsoft.com/office/drawing/2014/main" id="{5FED3340-337E-C4EE-7BAE-C2B1A0A219D3}"/>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4990" r="14990"/>
          <a:stretch>
            <a:fillRect/>
          </a:stretch>
        </p:blipFill>
        <p:spPr/>
      </p:pic>
    </p:spTree>
    <p:extLst>
      <p:ext uri="{BB962C8B-B14F-4D97-AF65-F5344CB8AC3E}">
        <p14:creationId xmlns:p14="http://schemas.microsoft.com/office/powerpoint/2010/main" val="564157063"/>
      </p:ext>
    </p:extLst>
  </p:cSld>
  <p:clrMapOvr>
    <a:masterClrMapping/>
  </p:clrMapOvr>
</p:sld>
</file>

<file path=ppt/theme/theme1.xml><?xml version="1.0" encoding="utf-8"?>
<a:theme xmlns:a="http://schemas.openxmlformats.org/drawingml/2006/main" name="Office Theme">
  <a:themeElements>
    <a:clrScheme name="Harlow Council">
      <a:dk1>
        <a:srgbClr val="243770"/>
      </a:dk1>
      <a:lt1>
        <a:sysClr val="window" lastClr="FFFFFF"/>
      </a:lt1>
      <a:dk2>
        <a:srgbClr val="2E2772"/>
      </a:dk2>
      <a:lt2>
        <a:srgbClr val="E8E8E8"/>
      </a:lt2>
      <a:accent1>
        <a:srgbClr val="F285A1"/>
      </a:accent1>
      <a:accent2>
        <a:srgbClr val="F49B91"/>
      </a:accent2>
      <a:accent3>
        <a:srgbClr val="5261AB"/>
      </a:accent3>
      <a:accent4>
        <a:srgbClr val="79A1C2"/>
      </a:accent4>
      <a:accent5>
        <a:srgbClr val="B8C9D1"/>
      </a:accent5>
      <a:accent6>
        <a:srgbClr val="243770"/>
      </a:accent6>
      <a:hlink>
        <a:srgbClr val="F285A1"/>
      </a:hlink>
      <a:folHlink>
        <a:srgbClr val="5261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arlow Council Powerpoint Template" id="{7A54AF59-0408-4509-84D8-EDD228EC3181}" vid="{CAA5350A-0124-403C-884C-41963B9EDFCE}"/>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930</Words>
  <Application>Microsoft Macintosh PowerPoint</Application>
  <PresentationFormat>Widescreen</PresentationFormat>
  <Paragraphs>40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Wingdings</vt:lpstr>
      <vt:lpstr>YAFcfuZZeUg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Francesca Tye</dc:creator>
  <cp:lastModifiedBy>Francesca Tye</cp:lastModifiedBy>
  <cp:revision>1</cp:revision>
  <dcterms:created xsi:type="dcterms:W3CDTF">2025-07-28T14:14:05Z</dcterms:created>
  <dcterms:modified xsi:type="dcterms:W3CDTF">2025-07-28T14:14:24Z</dcterms:modified>
</cp:coreProperties>
</file>